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audio2.wav" ContentType="audio/wav"/>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audio3.wav" ContentType="audio/wav"/>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autoCompressPictures="0" bookmarkIdSeed="2">
  <p:sldMasterIdLst>
    <p:sldMasterId id="2147483648" r:id="rId1"/>
  </p:sldMasterIdLst>
  <p:notesMasterIdLst>
    <p:notesMasterId r:id="rId38"/>
  </p:notesMasterIdLst>
  <p:handoutMasterIdLst>
    <p:handoutMasterId r:id="rId39"/>
  </p:handoutMasterIdLst>
  <p:sldIdLst>
    <p:sldId id="671" r:id="rId2"/>
    <p:sldId id="828" r:id="rId3"/>
    <p:sldId id="831" r:id="rId4"/>
    <p:sldId id="800" r:id="rId5"/>
    <p:sldId id="801" r:id="rId6"/>
    <p:sldId id="832" r:id="rId7"/>
    <p:sldId id="833" r:id="rId8"/>
    <p:sldId id="834" r:id="rId9"/>
    <p:sldId id="835" r:id="rId10"/>
    <p:sldId id="823" r:id="rId11"/>
    <p:sldId id="799" r:id="rId12"/>
    <p:sldId id="802" r:id="rId13"/>
    <p:sldId id="824" r:id="rId14"/>
    <p:sldId id="836" r:id="rId15"/>
    <p:sldId id="837" r:id="rId16"/>
    <p:sldId id="838" r:id="rId17"/>
    <p:sldId id="839" r:id="rId18"/>
    <p:sldId id="840" r:id="rId19"/>
    <p:sldId id="849" r:id="rId20"/>
    <p:sldId id="841" r:id="rId21"/>
    <p:sldId id="825" r:id="rId22"/>
    <p:sldId id="826" r:id="rId23"/>
    <p:sldId id="842" r:id="rId24"/>
    <p:sldId id="843" r:id="rId25"/>
    <p:sldId id="844" r:id="rId26"/>
    <p:sldId id="845" r:id="rId27"/>
    <p:sldId id="846" r:id="rId28"/>
    <p:sldId id="847" r:id="rId29"/>
    <p:sldId id="857" r:id="rId30"/>
    <p:sldId id="803" r:id="rId31"/>
    <p:sldId id="850" r:id="rId32"/>
    <p:sldId id="851" r:id="rId33"/>
    <p:sldId id="852" r:id="rId34"/>
    <p:sldId id="854" r:id="rId35"/>
    <p:sldId id="856" r:id="rId36"/>
    <p:sldId id="867" r:id="rId37"/>
  </p:sldIdLst>
  <p:sldSz cx="9144000" cy="6858000" type="screen4x3"/>
  <p:notesSz cx="6669088" cy="9926638"/>
  <p:defaultTextStyle>
    <a:defPPr>
      <a:defRPr lang="en-US"/>
    </a:defPPr>
    <a:lvl1pPr algn="l" rtl="0" eaLnBrk="0" fontAlgn="base" hangingPunct="0">
      <a:spcBef>
        <a:spcPct val="0"/>
      </a:spcBef>
      <a:spcAft>
        <a:spcPct val="0"/>
      </a:spcAft>
      <a:defRPr sz="2000" kern="1200">
        <a:solidFill>
          <a:schemeClr val="tx1"/>
        </a:solidFill>
        <a:latin typeface="Arial" charset="0"/>
        <a:ea typeface="MS PGothic" charset="0"/>
        <a:cs typeface="MS PGothic" charset="0"/>
      </a:defRPr>
    </a:lvl1pPr>
    <a:lvl2pPr marL="457200" algn="l" rtl="0" eaLnBrk="0" fontAlgn="base" hangingPunct="0">
      <a:spcBef>
        <a:spcPct val="0"/>
      </a:spcBef>
      <a:spcAft>
        <a:spcPct val="0"/>
      </a:spcAft>
      <a:defRPr sz="2000" kern="1200">
        <a:solidFill>
          <a:schemeClr val="tx1"/>
        </a:solidFill>
        <a:latin typeface="Arial" charset="0"/>
        <a:ea typeface="MS PGothic" charset="0"/>
        <a:cs typeface="MS PGothic" charset="0"/>
      </a:defRPr>
    </a:lvl2pPr>
    <a:lvl3pPr marL="914400" algn="l" rtl="0" eaLnBrk="0" fontAlgn="base" hangingPunct="0">
      <a:spcBef>
        <a:spcPct val="0"/>
      </a:spcBef>
      <a:spcAft>
        <a:spcPct val="0"/>
      </a:spcAft>
      <a:defRPr sz="2000" kern="1200">
        <a:solidFill>
          <a:schemeClr val="tx1"/>
        </a:solidFill>
        <a:latin typeface="Arial" charset="0"/>
        <a:ea typeface="MS PGothic" charset="0"/>
        <a:cs typeface="MS PGothic" charset="0"/>
      </a:defRPr>
    </a:lvl3pPr>
    <a:lvl4pPr marL="1371600" algn="l" rtl="0" eaLnBrk="0" fontAlgn="base" hangingPunct="0">
      <a:spcBef>
        <a:spcPct val="0"/>
      </a:spcBef>
      <a:spcAft>
        <a:spcPct val="0"/>
      </a:spcAft>
      <a:defRPr sz="2000" kern="1200">
        <a:solidFill>
          <a:schemeClr val="tx1"/>
        </a:solidFill>
        <a:latin typeface="Arial" charset="0"/>
        <a:ea typeface="MS PGothic" charset="0"/>
        <a:cs typeface="MS PGothic" charset="0"/>
      </a:defRPr>
    </a:lvl4pPr>
    <a:lvl5pPr marL="1828800" algn="l" rtl="0" eaLnBrk="0" fontAlgn="base" hangingPunct="0">
      <a:spcBef>
        <a:spcPct val="0"/>
      </a:spcBef>
      <a:spcAft>
        <a:spcPct val="0"/>
      </a:spcAft>
      <a:defRPr sz="2000" kern="1200">
        <a:solidFill>
          <a:schemeClr val="tx1"/>
        </a:solidFill>
        <a:latin typeface="Arial" charset="0"/>
        <a:ea typeface="MS PGothic" charset="0"/>
        <a:cs typeface="MS PGothic" charset="0"/>
      </a:defRPr>
    </a:lvl5pPr>
    <a:lvl6pPr marL="2286000" algn="l" defTabSz="457200" rtl="0" eaLnBrk="1" latinLnBrk="0" hangingPunct="1">
      <a:defRPr sz="2000" kern="1200">
        <a:solidFill>
          <a:schemeClr val="tx1"/>
        </a:solidFill>
        <a:latin typeface="Arial" charset="0"/>
        <a:ea typeface="MS PGothic" charset="0"/>
        <a:cs typeface="MS PGothic" charset="0"/>
      </a:defRPr>
    </a:lvl6pPr>
    <a:lvl7pPr marL="2743200" algn="l" defTabSz="457200" rtl="0" eaLnBrk="1" latinLnBrk="0" hangingPunct="1">
      <a:defRPr sz="2000" kern="1200">
        <a:solidFill>
          <a:schemeClr val="tx1"/>
        </a:solidFill>
        <a:latin typeface="Arial" charset="0"/>
        <a:ea typeface="MS PGothic" charset="0"/>
        <a:cs typeface="MS PGothic" charset="0"/>
      </a:defRPr>
    </a:lvl7pPr>
    <a:lvl8pPr marL="3200400" algn="l" defTabSz="457200" rtl="0" eaLnBrk="1" latinLnBrk="0" hangingPunct="1">
      <a:defRPr sz="2000" kern="1200">
        <a:solidFill>
          <a:schemeClr val="tx1"/>
        </a:solidFill>
        <a:latin typeface="Arial" charset="0"/>
        <a:ea typeface="MS PGothic" charset="0"/>
        <a:cs typeface="MS PGothic" charset="0"/>
      </a:defRPr>
    </a:lvl8pPr>
    <a:lvl9pPr marL="3657600" algn="l" defTabSz="457200" rtl="0" eaLnBrk="1" latinLnBrk="0" hangingPunct="1">
      <a:defRPr sz="2000" kern="1200">
        <a:solidFill>
          <a:schemeClr val="tx1"/>
        </a:solidFill>
        <a:latin typeface="Arial" charset="0"/>
        <a:ea typeface="MS PGothic" charset="0"/>
        <a:cs typeface="MS PGothic" charset="0"/>
      </a:defRPr>
    </a:lvl9pPr>
  </p:defaultTextStyle>
  <p:extLst>
    <p:ext uri="{EFAFB233-063F-42B5-8137-9DF3F51BA10A}">
      <p15:sldGuideLst xmlns:p15="http://schemas.microsoft.com/office/powerpoint/2012/main">
        <p15:guide id="7" pos="3696" userDrawn="1">
          <p15:clr>
            <a:srgbClr val="A4A3A4"/>
          </p15:clr>
        </p15:guide>
        <p15:guide id="15" orient="horz" pos="3521" userDrawn="1">
          <p15:clr>
            <a:srgbClr val="A4A3A4"/>
          </p15:clr>
        </p15:guide>
        <p15:guide id="16" orient="horz" pos="3952" userDrawn="1">
          <p15:clr>
            <a:srgbClr val="A4A3A4"/>
          </p15:clr>
        </p15:guide>
        <p15:guide id="17" orient="horz" pos="1117" userDrawn="1">
          <p15:clr>
            <a:srgbClr val="A4A3A4"/>
          </p15:clr>
        </p15:guide>
        <p15:guide id="18" pos="4105" userDrawn="1">
          <p15:clr>
            <a:srgbClr val="A4A3A4"/>
          </p15:clr>
        </p15:guide>
        <p15:guide id="19" orient="horz" pos="1729" userDrawn="1">
          <p15:clr>
            <a:srgbClr val="A4A3A4"/>
          </p15:clr>
        </p15:guide>
        <p15:guide id="20" orient="horz" pos="2296" userDrawn="1">
          <p15:clr>
            <a:srgbClr val="A4A3A4"/>
          </p15:clr>
        </p15:guide>
        <p15:guide id="21" pos="2767" userDrawn="1">
          <p15:clr>
            <a:srgbClr val="A4A3A4"/>
          </p15:clr>
        </p15:guide>
        <p15:guide id="22" orient="horz" pos="1865" userDrawn="1">
          <p15:clr>
            <a:srgbClr val="A4A3A4"/>
          </p15:clr>
        </p15:guide>
        <p15:guide id="23" pos="25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0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55" clrIdx="2"/>
</p:cmAuthorLst>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216A"/>
    <a:srgbClr val="FFB612"/>
    <a:srgbClr val="64A950"/>
    <a:srgbClr val="859B1C"/>
    <a:srgbClr val="AED749"/>
    <a:srgbClr val="F15B67"/>
    <a:srgbClr val="F9C22B"/>
    <a:srgbClr val="70853E"/>
    <a:srgbClr val="FAA819"/>
    <a:srgbClr val="00763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34" autoAdjust="0"/>
    <p:restoredTop sz="72603" autoAdjust="0"/>
  </p:normalViewPr>
  <p:slideViewPr>
    <p:cSldViewPr snapToGrid="0" snapToObjects="1">
      <p:cViewPr varScale="1">
        <p:scale>
          <a:sx n="62" d="100"/>
          <a:sy n="62" d="100"/>
        </p:scale>
        <p:origin x="1349" y="58"/>
      </p:cViewPr>
      <p:guideLst>
        <p:guide pos="3696"/>
        <p:guide orient="horz" pos="3521"/>
        <p:guide orient="horz" pos="3952"/>
        <p:guide orient="horz" pos="1117"/>
        <p:guide pos="4105"/>
        <p:guide orient="horz" pos="1729"/>
        <p:guide orient="horz" pos="2296"/>
        <p:guide pos="2767"/>
        <p:guide orient="horz" pos="1865"/>
        <p:guide pos="2540"/>
      </p:guideLst>
    </p:cSldViewPr>
  </p:slideViewPr>
  <p:outlineViewPr>
    <p:cViewPr>
      <p:scale>
        <a:sx n="33" d="100"/>
        <a:sy n="33" d="100"/>
      </p:scale>
      <p:origin x="0" y="0"/>
    </p:cViewPr>
    <p:sldLst>
      <p:sld r:id="rId1" collapse="1"/>
    </p:sldLst>
  </p:outlineViewPr>
  <p:notesTextViewPr>
    <p:cViewPr>
      <p:scale>
        <a:sx n="125" d="100"/>
        <a:sy n="125" d="100"/>
      </p:scale>
      <p:origin x="0" y="0"/>
    </p:cViewPr>
  </p:notesTextViewPr>
  <p:sorterViewPr>
    <p:cViewPr>
      <p:scale>
        <a:sx n="125" d="100"/>
        <a:sy n="125" d="100"/>
      </p:scale>
      <p:origin x="0" y="0"/>
    </p:cViewPr>
  </p:sorterViewPr>
  <p:notesViewPr>
    <p:cSldViewPr snapToGrid="0" snapToObjects="1">
      <p:cViewPr varScale="1">
        <p:scale>
          <a:sx n="51" d="100"/>
          <a:sy n="51" d="100"/>
        </p:scale>
        <p:origin x="-2982" y="-108"/>
      </p:cViewPr>
      <p:guideLst>
        <p:guide orient="horz" pos="3126"/>
        <p:guide pos="21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2889938" cy="498055"/>
          </a:xfrm>
          <a:prstGeom prst="rect">
            <a:avLst/>
          </a:prstGeom>
        </p:spPr>
        <p:txBody>
          <a:bodyPr vert="horz" lIns="90722" tIns="45360" rIns="90722" bIns="45360" rtlCol="0"/>
          <a:lstStyle>
            <a:lvl1pPr algn="l">
              <a:defRPr sz="1200"/>
            </a:lvl1pPr>
          </a:lstStyle>
          <a:p>
            <a:endParaRPr lang="en-GB" dirty="0"/>
          </a:p>
        </p:txBody>
      </p:sp>
      <p:sp>
        <p:nvSpPr>
          <p:cNvPr id="3" name="Date Placeholder 2"/>
          <p:cNvSpPr>
            <a:spLocks noGrp="1"/>
          </p:cNvSpPr>
          <p:nvPr>
            <p:ph type="dt" sz="quarter" idx="1"/>
          </p:nvPr>
        </p:nvSpPr>
        <p:spPr>
          <a:xfrm>
            <a:off x="3777608" y="3"/>
            <a:ext cx="2889938" cy="498055"/>
          </a:xfrm>
          <a:prstGeom prst="rect">
            <a:avLst/>
          </a:prstGeom>
        </p:spPr>
        <p:txBody>
          <a:bodyPr vert="horz" lIns="90722" tIns="45360" rIns="90722" bIns="45360" rtlCol="0"/>
          <a:lstStyle>
            <a:lvl1pPr algn="r">
              <a:defRPr sz="1200"/>
            </a:lvl1pPr>
          </a:lstStyle>
          <a:p>
            <a:fld id="{5897DAA4-E0DD-4667-805C-63AB1391C98E}" type="datetimeFigureOut">
              <a:rPr lang="en-GB" smtClean="0"/>
              <a:pPr/>
              <a:t>23/04/2020</a:t>
            </a:fld>
            <a:endParaRPr lang="en-GB" dirty="0"/>
          </a:p>
        </p:txBody>
      </p:sp>
      <p:sp>
        <p:nvSpPr>
          <p:cNvPr id="4" name="Footer Placeholder 3"/>
          <p:cNvSpPr>
            <a:spLocks noGrp="1"/>
          </p:cNvSpPr>
          <p:nvPr>
            <p:ph type="ftr" sz="quarter" idx="2"/>
          </p:nvPr>
        </p:nvSpPr>
        <p:spPr>
          <a:xfrm>
            <a:off x="1" y="9428584"/>
            <a:ext cx="2889938" cy="498054"/>
          </a:xfrm>
          <a:prstGeom prst="rect">
            <a:avLst/>
          </a:prstGeom>
        </p:spPr>
        <p:txBody>
          <a:bodyPr vert="horz" lIns="90722" tIns="45360" rIns="90722" bIns="4536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777608" y="9428584"/>
            <a:ext cx="2889938" cy="498054"/>
          </a:xfrm>
          <a:prstGeom prst="rect">
            <a:avLst/>
          </a:prstGeom>
        </p:spPr>
        <p:txBody>
          <a:bodyPr vert="horz" lIns="90722" tIns="45360" rIns="90722" bIns="45360" rtlCol="0" anchor="b"/>
          <a:lstStyle>
            <a:lvl1pPr algn="r">
              <a:defRPr sz="1200"/>
            </a:lvl1pPr>
          </a:lstStyle>
          <a:p>
            <a:fld id="{05C23F52-EA5A-4D9A-8E67-E4A292AE027D}" type="slidenum">
              <a:rPr lang="en-GB" smtClean="0"/>
              <a:pPr/>
              <a:t>‹#›</a:t>
            </a:fld>
            <a:endParaRPr lang="en-GB" dirty="0"/>
          </a:p>
        </p:txBody>
      </p:sp>
    </p:spTree>
    <p:extLst>
      <p:ext uri="{BB962C8B-B14F-4D97-AF65-F5344CB8AC3E}">
        <p14:creationId xmlns:p14="http://schemas.microsoft.com/office/powerpoint/2010/main" val="4496411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2"/>
            <a:ext cx="2889938" cy="496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22" tIns="45360" rIns="90722" bIns="45360" numCol="1" anchor="t" anchorCtr="0" compatLnSpc="1">
            <a:prstTxWarp prst="textNoShape">
              <a:avLst/>
            </a:prstTxWarp>
          </a:bodyPr>
          <a:lstStyle>
            <a:lvl1pPr>
              <a:defRPr sz="1200" smtClean="0">
                <a:latin typeface="Arial" pitchFamily="34" charset="0"/>
                <a:ea typeface="MS PGothic" pitchFamily="34" charset="-128"/>
                <a:cs typeface="+mn-cs"/>
              </a:defRPr>
            </a:lvl1pPr>
          </a:lstStyle>
          <a:p>
            <a:pPr>
              <a:defRPr/>
            </a:pPr>
            <a:endParaRPr lang="en-US" dirty="0"/>
          </a:p>
        </p:txBody>
      </p:sp>
      <p:sp>
        <p:nvSpPr>
          <p:cNvPr id="3075" name="Rectangle 3"/>
          <p:cNvSpPr>
            <a:spLocks noGrp="1" noChangeArrowheads="1"/>
          </p:cNvSpPr>
          <p:nvPr>
            <p:ph type="dt" idx="1"/>
          </p:nvPr>
        </p:nvSpPr>
        <p:spPr bwMode="auto">
          <a:xfrm>
            <a:off x="3779151" y="2"/>
            <a:ext cx="2889938" cy="496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22" tIns="45360" rIns="90722" bIns="45360" numCol="1" anchor="t" anchorCtr="0" compatLnSpc="1">
            <a:prstTxWarp prst="textNoShape">
              <a:avLst/>
            </a:prstTxWarp>
          </a:bodyPr>
          <a:lstStyle>
            <a:lvl1pPr algn="r">
              <a:defRPr sz="1200" smtClean="0">
                <a:latin typeface="Arial" pitchFamily="34" charset="0"/>
                <a:ea typeface="MS PGothic" pitchFamily="34" charset="-128"/>
                <a:cs typeface="+mn-cs"/>
              </a:defRPr>
            </a:lvl1pPr>
          </a:lstStyle>
          <a:p>
            <a:pPr>
              <a:defRPr/>
            </a:pPr>
            <a:endParaRPr lang="en-US" dirty="0"/>
          </a:p>
        </p:txBody>
      </p:sp>
      <p:sp>
        <p:nvSpPr>
          <p:cNvPr id="29700" name="Rectangle 4"/>
          <p:cNvSpPr>
            <a:spLocks noGrp="1" noRot="1" noChangeAspect="1" noChangeArrowheads="1" noTextEdit="1"/>
          </p:cNvSpPr>
          <p:nvPr>
            <p:ph type="sldImg" idx="2"/>
          </p:nvPr>
        </p:nvSpPr>
        <p:spPr bwMode="auto">
          <a:xfrm>
            <a:off x="854075" y="744538"/>
            <a:ext cx="4960938"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xmlns="" val="1"/>
            </a:ext>
          </a:extLst>
        </p:spPr>
      </p:sp>
      <p:sp>
        <p:nvSpPr>
          <p:cNvPr id="3077" name="Rectangle 5"/>
          <p:cNvSpPr>
            <a:spLocks noGrp="1" noChangeArrowheads="1"/>
          </p:cNvSpPr>
          <p:nvPr>
            <p:ph type="body" sz="quarter" idx="3"/>
          </p:nvPr>
        </p:nvSpPr>
        <p:spPr bwMode="auto">
          <a:xfrm>
            <a:off x="889214" y="4715154"/>
            <a:ext cx="4890665" cy="4466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22" tIns="45360" rIns="90722" bIns="4536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1" y="9430305"/>
            <a:ext cx="2889938" cy="496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22" tIns="45360" rIns="90722" bIns="45360" numCol="1" anchor="b" anchorCtr="0" compatLnSpc="1">
            <a:prstTxWarp prst="textNoShape">
              <a:avLst/>
            </a:prstTxWarp>
          </a:bodyPr>
          <a:lstStyle>
            <a:lvl1pPr>
              <a:defRPr sz="1200" smtClean="0">
                <a:latin typeface="Arial" pitchFamily="34" charset="0"/>
                <a:ea typeface="MS PGothic" pitchFamily="34" charset="-128"/>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3779151" y="9430305"/>
            <a:ext cx="2889938" cy="496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22" tIns="45360" rIns="90722" bIns="45360" numCol="1" anchor="b" anchorCtr="0" compatLnSpc="1">
            <a:prstTxWarp prst="textNoShape">
              <a:avLst/>
            </a:prstTxWarp>
          </a:bodyPr>
          <a:lstStyle>
            <a:lvl1pPr algn="r">
              <a:defRPr sz="1200"/>
            </a:lvl1pPr>
          </a:lstStyle>
          <a:p>
            <a:fld id="{57430A87-2D5B-DE4C-9737-D9157B3A588F}" type="slidenum">
              <a:rPr lang="en-US"/>
              <a:pPr/>
              <a:t>‹#›</a:t>
            </a:fld>
            <a:endParaRPr lang="en-US" dirty="0"/>
          </a:p>
        </p:txBody>
      </p:sp>
    </p:spTree>
    <p:extLst>
      <p:ext uri="{BB962C8B-B14F-4D97-AF65-F5344CB8AC3E}">
        <p14:creationId xmlns:p14="http://schemas.microsoft.com/office/powerpoint/2010/main" val="82776659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soltansunready.com/for-familie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oltansunready.com/for-schools/Soltan-Sun-Ready-Tanai-stor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ffectLst/>
            </a:endParaRPr>
          </a:p>
        </p:txBody>
      </p:sp>
      <p:sp>
        <p:nvSpPr>
          <p:cNvPr id="4" name="Slide Number Placeholder 3"/>
          <p:cNvSpPr>
            <a:spLocks noGrp="1"/>
          </p:cNvSpPr>
          <p:nvPr>
            <p:ph type="sldNum" sz="quarter" idx="10"/>
          </p:nvPr>
        </p:nvSpPr>
        <p:spPr/>
        <p:txBody>
          <a:bodyPr/>
          <a:lstStyle/>
          <a:p>
            <a:fld id="{57430A87-2D5B-DE4C-9737-D9157B3A588F}" type="slidenum">
              <a:rPr lang="en-US" smtClean="0"/>
              <a:pPr/>
              <a:t>1</a:t>
            </a:fld>
            <a:endParaRPr lang="en-US" dirty="0"/>
          </a:p>
        </p:txBody>
      </p:sp>
    </p:spTree>
    <p:extLst>
      <p:ext uri="{BB962C8B-B14F-4D97-AF65-F5344CB8AC3E}">
        <p14:creationId xmlns:p14="http://schemas.microsoft.com/office/powerpoint/2010/main" val="2499914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itchFamily="34" charset="0"/>
                <a:ea typeface="MS PGothic" pitchFamily="34" charset="-128"/>
                <a:cs typeface="MS PGothic" charset="0"/>
              </a:rPr>
              <a:t>Explain how each object helps us to be sun ready:</a:t>
            </a:r>
          </a:p>
          <a:p>
            <a:r>
              <a:rPr lang="en-GB" sz="1200" kern="1200" dirty="0">
                <a:solidFill>
                  <a:schemeClr val="tx1"/>
                </a:solidFill>
                <a:effectLst/>
                <a:latin typeface="Arial" pitchFamily="34" charset="0"/>
                <a:ea typeface="MS PGothic" pitchFamily="34" charset="-128"/>
                <a:cs typeface="MS PGothic" charset="0"/>
              </a:rPr>
              <a:t>- Five star rated sun protection with a high SPF (at least 30): protects our skin from both UVA and UVB rays.</a:t>
            </a:r>
          </a:p>
          <a:p>
            <a:r>
              <a:rPr lang="en-GB" sz="1200" kern="1200" dirty="0">
                <a:solidFill>
                  <a:schemeClr val="tx1"/>
                </a:solidFill>
                <a:effectLst/>
                <a:latin typeface="Arial" pitchFamily="34" charset="0"/>
                <a:ea typeface="MS PGothic" pitchFamily="34" charset="-128"/>
                <a:cs typeface="MS PGothic" charset="0"/>
              </a:rPr>
              <a:t>- Hat and top: keeps the sun off our head, face and body.</a:t>
            </a:r>
          </a:p>
          <a:p>
            <a:r>
              <a:rPr lang="en-GB" sz="1200" kern="1200" dirty="0">
                <a:solidFill>
                  <a:schemeClr val="tx1"/>
                </a:solidFill>
                <a:effectLst/>
                <a:latin typeface="Arial" pitchFamily="34" charset="0"/>
                <a:ea typeface="MS PGothic" pitchFamily="34" charset="-128"/>
                <a:cs typeface="MS PGothic" charset="0"/>
              </a:rPr>
              <a:t>- Sunglasses: protect our eyes from the sun.</a:t>
            </a:r>
          </a:p>
          <a:p>
            <a:r>
              <a:rPr lang="en-GB" sz="1200" kern="1200" dirty="0">
                <a:solidFill>
                  <a:schemeClr val="tx1"/>
                </a:solidFill>
                <a:effectLst/>
                <a:latin typeface="Arial" pitchFamily="34" charset="0"/>
                <a:ea typeface="MS PGothic" pitchFamily="34" charset="-128"/>
                <a:cs typeface="MS PGothic" charset="0"/>
              </a:rPr>
              <a:t>- Water: keeps us hydrated.</a:t>
            </a:r>
          </a:p>
          <a:p>
            <a:r>
              <a:rPr lang="en-GB" sz="1200" kern="1200" dirty="0">
                <a:solidFill>
                  <a:schemeClr val="tx1"/>
                </a:solidFill>
                <a:effectLst/>
                <a:latin typeface="Arial" pitchFamily="34" charset="0"/>
                <a:ea typeface="MS PGothic" pitchFamily="34" charset="-128"/>
                <a:cs typeface="MS PGothic" charset="0"/>
              </a:rPr>
              <a:t>- Sun shade: keeps UV rays off us. It is especially important to stay out of the sun from 11-3, as this is when the sun’s rays are strongest.</a:t>
            </a:r>
            <a:endParaRPr lang="en-GB" dirty="0"/>
          </a:p>
        </p:txBody>
      </p:sp>
      <p:sp>
        <p:nvSpPr>
          <p:cNvPr id="4" name="Slide Number Placeholder 3"/>
          <p:cNvSpPr>
            <a:spLocks noGrp="1"/>
          </p:cNvSpPr>
          <p:nvPr>
            <p:ph type="sldNum" sz="quarter" idx="10"/>
          </p:nvPr>
        </p:nvSpPr>
        <p:spPr/>
        <p:txBody>
          <a:bodyPr/>
          <a:lstStyle/>
          <a:p>
            <a:fld id="{57430A87-2D5B-DE4C-9737-D9157B3A588F}" type="slidenum">
              <a:rPr lang="en-US" smtClean="0"/>
              <a:pPr/>
              <a:t>10</a:t>
            </a:fld>
            <a:endParaRPr lang="en-US" dirty="0"/>
          </a:p>
        </p:txBody>
      </p:sp>
    </p:spTree>
    <p:extLst>
      <p:ext uri="{BB962C8B-B14F-4D97-AF65-F5344CB8AC3E}">
        <p14:creationId xmlns:p14="http://schemas.microsoft.com/office/powerpoint/2010/main" val="4101297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Use the buttons to skip to your chosen quiz. If preferred, you can delete the slides that you don’t want to use.</a:t>
            </a:r>
          </a:p>
          <a:p>
            <a:endParaRPr lang="en-GB" dirty="0"/>
          </a:p>
        </p:txBody>
      </p:sp>
      <p:sp>
        <p:nvSpPr>
          <p:cNvPr id="4" name="Slide Number Placeholder 3"/>
          <p:cNvSpPr>
            <a:spLocks noGrp="1"/>
          </p:cNvSpPr>
          <p:nvPr>
            <p:ph type="sldNum" sz="quarter" idx="10"/>
          </p:nvPr>
        </p:nvSpPr>
        <p:spPr/>
        <p:txBody>
          <a:bodyPr/>
          <a:lstStyle/>
          <a:p>
            <a:fld id="{57430A87-2D5B-DE4C-9737-D9157B3A588F}" type="slidenum">
              <a:rPr lang="en-US" smtClean="0"/>
              <a:pPr/>
              <a:t>11</a:t>
            </a:fld>
            <a:endParaRPr lang="en-US" dirty="0"/>
          </a:p>
        </p:txBody>
      </p:sp>
    </p:spTree>
    <p:extLst>
      <p:ext uri="{BB962C8B-B14F-4D97-AF65-F5344CB8AC3E}">
        <p14:creationId xmlns:p14="http://schemas.microsoft.com/office/powerpoint/2010/main" val="102620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16216A"/>
                </a:solidFill>
              </a:rPr>
              <a:t>Answer: True</a:t>
            </a:r>
          </a:p>
          <a:p>
            <a:r>
              <a:rPr lang="en-GB" dirty="0">
                <a:solidFill>
                  <a:srgbClr val="16216A"/>
                </a:solidFill>
              </a:rPr>
              <a:t>The sun makes ultraviolet rays called UVA and UVB.</a:t>
            </a:r>
            <a:endParaRPr lang="en-GB" dirty="0"/>
          </a:p>
        </p:txBody>
      </p:sp>
      <p:sp>
        <p:nvSpPr>
          <p:cNvPr id="4" name="Slide Number Placeholder 3"/>
          <p:cNvSpPr>
            <a:spLocks noGrp="1"/>
          </p:cNvSpPr>
          <p:nvPr>
            <p:ph type="sldNum" sz="quarter" idx="10"/>
          </p:nvPr>
        </p:nvSpPr>
        <p:spPr/>
        <p:txBody>
          <a:bodyPr/>
          <a:lstStyle/>
          <a:p>
            <a:fld id="{57430A87-2D5B-DE4C-9737-D9157B3A588F}" type="slidenum">
              <a:rPr lang="en-US" smtClean="0"/>
              <a:pPr/>
              <a:t>12</a:t>
            </a:fld>
            <a:endParaRPr lang="en-US" dirty="0"/>
          </a:p>
        </p:txBody>
      </p:sp>
    </p:spTree>
    <p:extLst>
      <p:ext uri="{BB962C8B-B14F-4D97-AF65-F5344CB8AC3E}">
        <p14:creationId xmlns:p14="http://schemas.microsoft.com/office/powerpoint/2010/main" val="102620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dirty="0"/>
          </a:p>
        </p:txBody>
      </p:sp>
      <p:sp>
        <p:nvSpPr>
          <p:cNvPr id="4" name="Slide Number Placeholder 3"/>
          <p:cNvSpPr>
            <a:spLocks noGrp="1"/>
          </p:cNvSpPr>
          <p:nvPr>
            <p:ph type="sldNum" sz="quarter" idx="10"/>
          </p:nvPr>
        </p:nvSpPr>
        <p:spPr/>
        <p:txBody>
          <a:bodyPr/>
          <a:lstStyle/>
          <a:p>
            <a:fld id="{57430A87-2D5B-DE4C-9737-D9157B3A588F}" type="slidenum">
              <a:rPr lang="en-US" smtClean="0"/>
              <a:pPr/>
              <a:t>13</a:t>
            </a:fld>
            <a:endParaRPr lang="en-US" dirty="0"/>
          </a:p>
        </p:txBody>
      </p:sp>
    </p:spTree>
    <p:extLst>
      <p:ext uri="{BB962C8B-B14F-4D97-AF65-F5344CB8AC3E}">
        <p14:creationId xmlns:p14="http://schemas.microsoft.com/office/powerpoint/2010/main" val="102620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16216A"/>
                </a:solidFill>
              </a:rPr>
              <a:t>Answer: True</a:t>
            </a:r>
          </a:p>
          <a:p>
            <a:r>
              <a:rPr lang="en-GB" dirty="0">
                <a:solidFill>
                  <a:srgbClr val="16216A"/>
                </a:solidFill>
              </a:rPr>
              <a:t>The sun can cause sun burn, as well as other damage that you can’t always see. </a:t>
            </a:r>
          </a:p>
        </p:txBody>
      </p:sp>
      <p:sp>
        <p:nvSpPr>
          <p:cNvPr id="4" name="Slide Number Placeholder 3"/>
          <p:cNvSpPr>
            <a:spLocks noGrp="1"/>
          </p:cNvSpPr>
          <p:nvPr>
            <p:ph type="sldNum" sz="quarter" idx="10"/>
          </p:nvPr>
        </p:nvSpPr>
        <p:spPr/>
        <p:txBody>
          <a:bodyPr/>
          <a:lstStyle/>
          <a:p>
            <a:fld id="{57430A87-2D5B-DE4C-9737-D9157B3A588F}" type="slidenum">
              <a:rPr lang="en-US" smtClean="0"/>
              <a:pPr/>
              <a:t>14</a:t>
            </a:fld>
            <a:endParaRPr lang="en-US" dirty="0"/>
          </a:p>
        </p:txBody>
      </p:sp>
    </p:spTree>
    <p:extLst>
      <p:ext uri="{BB962C8B-B14F-4D97-AF65-F5344CB8AC3E}">
        <p14:creationId xmlns:p14="http://schemas.microsoft.com/office/powerpoint/2010/main" val="4231275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dirty="0"/>
          </a:p>
        </p:txBody>
      </p:sp>
      <p:sp>
        <p:nvSpPr>
          <p:cNvPr id="4" name="Slide Number Placeholder 3"/>
          <p:cNvSpPr>
            <a:spLocks noGrp="1"/>
          </p:cNvSpPr>
          <p:nvPr>
            <p:ph type="sldNum" sz="quarter" idx="10"/>
          </p:nvPr>
        </p:nvSpPr>
        <p:spPr/>
        <p:txBody>
          <a:bodyPr/>
          <a:lstStyle/>
          <a:p>
            <a:fld id="{57430A87-2D5B-DE4C-9737-D9157B3A588F}" type="slidenum">
              <a:rPr lang="en-US" smtClean="0"/>
              <a:pPr/>
              <a:t>15</a:t>
            </a:fld>
            <a:endParaRPr lang="en-US" dirty="0"/>
          </a:p>
        </p:txBody>
      </p:sp>
    </p:spTree>
    <p:extLst>
      <p:ext uri="{BB962C8B-B14F-4D97-AF65-F5344CB8AC3E}">
        <p14:creationId xmlns:p14="http://schemas.microsoft.com/office/powerpoint/2010/main" val="109302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16216A"/>
                </a:solidFill>
              </a:rPr>
              <a:t>Answer: False</a:t>
            </a:r>
          </a:p>
          <a:p>
            <a:r>
              <a:rPr lang="en-GB" dirty="0">
                <a:solidFill>
                  <a:schemeClr val="bg1"/>
                </a:solidFill>
              </a:rPr>
              <a:t>Even if you can’t see it right away, some sun damage can be permanent! </a:t>
            </a:r>
            <a:endParaRPr lang="en-GB" dirty="0"/>
          </a:p>
        </p:txBody>
      </p:sp>
      <p:sp>
        <p:nvSpPr>
          <p:cNvPr id="4" name="Slide Number Placeholder 3"/>
          <p:cNvSpPr>
            <a:spLocks noGrp="1"/>
          </p:cNvSpPr>
          <p:nvPr>
            <p:ph type="sldNum" sz="quarter" idx="10"/>
          </p:nvPr>
        </p:nvSpPr>
        <p:spPr/>
        <p:txBody>
          <a:bodyPr/>
          <a:lstStyle/>
          <a:p>
            <a:fld id="{57430A87-2D5B-DE4C-9737-D9157B3A588F}" type="slidenum">
              <a:rPr lang="en-US" smtClean="0"/>
              <a:pPr/>
              <a:t>16</a:t>
            </a:fld>
            <a:endParaRPr lang="en-US" dirty="0"/>
          </a:p>
        </p:txBody>
      </p:sp>
    </p:spTree>
    <p:extLst>
      <p:ext uri="{BB962C8B-B14F-4D97-AF65-F5344CB8AC3E}">
        <p14:creationId xmlns:p14="http://schemas.microsoft.com/office/powerpoint/2010/main" val="1544544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dirty="0"/>
          </a:p>
        </p:txBody>
      </p:sp>
      <p:sp>
        <p:nvSpPr>
          <p:cNvPr id="4" name="Slide Number Placeholder 3"/>
          <p:cNvSpPr>
            <a:spLocks noGrp="1"/>
          </p:cNvSpPr>
          <p:nvPr>
            <p:ph type="sldNum" sz="quarter" idx="10"/>
          </p:nvPr>
        </p:nvSpPr>
        <p:spPr/>
        <p:txBody>
          <a:bodyPr/>
          <a:lstStyle/>
          <a:p>
            <a:fld id="{57430A87-2D5B-DE4C-9737-D9157B3A588F}" type="slidenum">
              <a:rPr lang="en-US" smtClean="0"/>
              <a:pPr/>
              <a:t>17</a:t>
            </a:fld>
            <a:endParaRPr lang="en-US" dirty="0"/>
          </a:p>
        </p:txBody>
      </p:sp>
    </p:spTree>
    <p:extLst>
      <p:ext uri="{BB962C8B-B14F-4D97-AF65-F5344CB8AC3E}">
        <p14:creationId xmlns:p14="http://schemas.microsoft.com/office/powerpoint/2010/main" val="4067062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16216A"/>
                </a:solidFill>
              </a:rPr>
              <a:t>Answer: True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A five star rating on sun protection is the maximum level of protection against UVA rays. SPF 30 or higher is recommended to best protect against UVB rays.</a:t>
            </a:r>
          </a:p>
          <a:p>
            <a:endParaRPr lang="en-GB" dirty="0"/>
          </a:p>
        </p:txBody>
      </p:sp>
      <p:sp>
        <p:nvSpPr>
          <p:cNvPr id="4" name="Slide Number Placeholder 3"/>
          <p:cNvSpPr>
            <a:spLocks noGrp="1"/>
          </p:cNvSpPr>
          <p:nvPr>
            <p:ph type="sldNum" sz="quarter" idx="10"/>
          </p:nvPr>
        </p:nvSpPr>
        <p:spPr/>
        <p:txBody>
          <a:bodyPr/>
          <a:lstStyle/>
          <a:p>
            <a:fld id="{57430A87-2D5B-DE4C-9737-D9157B3A588F}" type="slidenum">
              <a:rPr lang="en-US" smtClean="0"/>
              <a:pPr/>
              <a:t>18</a:t>
            </a:fld>
            <a:endParaRPr lang="en-US" dirty="0"/>
          </a:p>
        </p:txBody>
      </p:sp>
    </p:spTree>
    <p:extLst>
      <p:ext uri="{BB962C8B-B14F-4D97-AF65-F5344CB8AC3E}">
        <p14:creationId xmlns:p14="http://schemas.microsoft.com/office/powerpoint/2010/main" val="1018447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dirty="0"/>
          </a:p>
        </p:txBody>
      </p:sp>
      <p:sp>
        <p:nvSpPr>
          <p:cNvPr id="4" name="Slide Number Placeholder 3"/>
          <p:cNvSpPr>
            <a:spLocks noGrp="1"/>
          </p:cNvSpPr>
          <p:nvPr>
            <p:ph type="sldNum" sz="quarter" idx="10"/>
          </p:nvPr>
        </p:nvSpPr>
        <p:spPr/>
        <p:txBody>
          <a:bodyPr/>
          <a:lstStyle/>
          <a:p>
            <a:fld id="{57430A87-2D5B-DE4C-9737-D9157B3A588F}" type="slidenum">
              <a:rPr lang="en-US" smtClean="0"/>
              <a:pPr/>
              <a:t>19</a:t>
            </a:fld>
            <a:endParaRPr lang="en-US" dirty="0"/>
          </a:p>
        </p:txBody>
      </p:sp>
    </p:spTree>
    <p:extLst>
      <p:ext uri="{BB962C8B-B14F-4D97-AF65-F5344CB8AC3E}">
        <p14:creationId xmlns:p14="http://schemas.microsoft.com/office/powerpoint/2010/main" val="3576445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430A87-2D5B-DE4C-9737-D9157B3A588F}" type="slidenum">
              <a:rPr lang="en-US" smtClean="0"/>
              <a:pPr/>
              <a:t>2</a:t>
            </a:fld>
            <a:endParaRPr lang="en-US" dirty="0"/>
          </a:p>
        </p:txBody>
      </p:sp>
    </p:spTree>
    <p:extLst>
      <p:ext uri="{BB962C8B-B14F-4D97-AF65-F5344CB8AC3E}">
        <p14:creationId xmlns:p14="http://schemas.microsoft.com/office/powerpoint/2010/main" val="4112232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16216A"/>
                </a:solidFill>
              </a:rPr>
              <a:t>Answers:</a:t>
            </a:r>
          </a:p>
          <a:p>
            <a:pPr marL="0" indent="0">
              <a:buNone/>
            </a:pPr>
            <a:r>
              <a:rPr lang="en-GB" dirty="0">
                <a:solidFill>
                  <a:srgbClr val="16216A"/>
                </a:solidFill>
              </a:rPr>
              <a:t>a. Wear a hat and clothes that cover your skin. (Choose light materials so you don’t get too hot.)</a:t>
            </a:r>
          </a:p>
          <a:p>
            <a:pPr marL="0" indent="0">
              <a:buNone/>
            </a:pPr>
            <a:r>
              <a:rPr lang="en-GB" dirty="0">
                <a:solidFill>
                  <a:srgbClr val="16216A"/>
                </a:solidFill>
              </a:rPr>
              <a:t>b. Wear sunglasses to protect your eyes</a:t>
            </a:r>
          </a:p>
          <a:p>
            <a:pPr marL="0" indent="0">
              <a:buNone/>
            </a:pPr>
            <a:r>
              <a:rPr lang="en-GB" dirty="0">
                <a:solidFill>
                  <a:srgbClr val="16216A"/>
                </a:solidFill>
              </a:rPr>
              <a:t>d. Drink water when it’s hot out. (This is especially important if you’re doing physical activity.)</a:t>
            </a:r>
          </a:p>
          <a:p>
            <a:pPr marL="0" indent="0">
              <a:buNone/>
            </a:pPr>
            <a:r>
              <a:rPr lang="en-GB" dirty="0">
                <a:solidFill>
                  <a:srgbClr val="16216A"/>
                </a:solidFill>
              </a:rPr>
              <a:t>e. Stay in the shade during the hottest times of day. (The hottest times are between 11 and 3.)</a:t>
            </a:r>
          </a:p>
          <a:p>
            <a:pPr marL="0" indent="0">
              <a:buNone/>
            </a:pPr>
            <a:r>
              <a:rPr lang="en-GB" dirty="0">
                <a:solidFill>
                  <a:srgbClr val="16216A"/>
                </a:solidFill>
              </a:rPr>
              <a:t>g. Use five star UVA rated sun protection (and at least SPF 30). Check the label on your sun protection to make sure it has the five star UVA rating and a high SPF.</a:t>
            </a:r>
          </a:p>
          <a:p>
            <a:endParaRPr lang="en-GB" dirty="0"/>
          </a:p>
          <a:p>
            <a:endParaRPr lang="en-GB" dirty="0"/>
          </a:p>
        </p:txBody>
      </p:sp>
      <p:sp>
        <p:nvSpPr>
          <p:cNvPr id="4" name="Slide Number Placeholder 3"/>
          <p:cNvSpPr>
            <a:spLocks noGrp="1"/>
          </p:cNvSpPr>
          <p:nvPr>
            <p:ph type="sldNum" sz="quarter" idx="10"/>
          </p:nvPr>
        </p:nvSpPr>
        <p:spPr/>
        <p:txBody>
          <a:bodyPr/>
          <a:lstStyle/>
          <a:p>
            <a:fld id="{57430A87-2D5B-DE4C-9737-D9157B3A588F}" type="slidenum">
              <a:rPr lang="en-US" smtClean="0"/>
              <a:pPr/>
              <a:t>20</a:t>
            </a:fld>
            <a:endParaRPr lang="en-US" dirty="0"/>
          </a:p>
        </p:txBody>
      </p:sp>
    </p:spTree>
    <p:extLst>
      <p:ext uri="{BB962C8B-B14F-4D97-AF65-F5344CB8AC3E}">
        <p14:creationId xmlns:p14="http://schemas.microsoft.com/office/powerpoint/2010/main" val="252491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16216A"/>
                </a:solidFill>
              </a:rPr>
              <a:t>Answer: </a:t>
            </a:r>
          </a:p>
          <a:p>
            <a:pPr marL="228600" indent="-228600">
              <a:buAutoNum type="alphaLcPeriod"/>
            </a:pPr>
            <a:r>
              <a:rPr lang="en-GB" dirty="0">
                <a:solidFill>
                  <a:srgbClr val="16216A"/>
                </a:solidFill>
              </a:rPr>
              <a:t>UVA and UVB</a:t>
            </a:r>
          </a:p>
          <a:p>
            <a:pPr marL="0" indent="0">
              <a:buNone/>
            </a:pPr>
            <a:r>
              <a:rPr lang="en-GB" dirty="0">
                <a:solidFill>
                  <a:srgbClr val="16216A"/>
                </a:solidFill>
              </a:rPr>
              <a:t>These rays can cause sun burn and other kinds of damage.</a:t>
            </a:r>
            <a:endParaRPr lang="en-GB" dirty="0"/>
          </a:p>
          <a:p>
            <a:endParaRPr lang="en-GB" dirty="0"/>
          </a:p>
        </p:txBody>
      </p:sp>
      <p:sp>
        <p:nvSpPr>
          <p:cNvPr id="4" name="Slide Number Placeholder 3"/>
          <p:cNvSpPr>
            <a:spLocks noGrp="1"/>
          </p:cNvSpPr>
          <p:nvPr>
            <p:ph type="sldNum" sz="quarter" idx="10"/>
          </p:nvPr>
        </p:nvSpPr>
        <p:spPr/>
        <p:txBody>
          <a:bodyPr/>
          <a:lstStyle/>
          <a:p>
            <a:fld id="{57430A87-2D5B-DE4C-9737-D9157B3A588F}" type="slidenum">
              <a:rPr lang="en-US" smtClean="0"/>
              <a:pPr/>
              <a:t>21</a:t>
            </a:fld>
            <a:endParaRPr lang="en-US" dirty="0"/>
          </a:p>
        </p:txBody>
      </p:sp>
    </p:spTree>
    <p:extLst>
      <p:ext uri="{BB962C8B-B14F-4D97-AF65-F5344CB8AC3E}">
        <p14:creationId xmlns:p14="http://schemas.microsoft.com/office/powerpoint/2010/main" val="3256362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dirty="0"/>
          </a:p>
        </p:txBody>
      </p:sp>
      <p:sp>
        <p:nvSpPr>
          <p:cNvPr id="4" name="Slide Number Placeholder 3"/>
          <p:cNvSpPr>
            <a:spLocks noGrp="1"/>
          </p:cNvSpPr>
          <p:nvPr>
            <p:ph type="sldNum" sz="quarter" idx="10"/>
          </p:nvPr>
        </p:nvSpPr>
        <p:spPr/>
        <p:txBody>
          <a:bodyPr/>
          <a:lstStyle/>
          <a:p>
            <a:fld id="{57430A87-2D5B-DE4C-9737-D9157B3A588F}" type="slidenum">
              <a:rPr lang="en-US" smtClean="0"/>
              <a:pPr/>
              <a:t>22</a:t>
            </a:fld>
            <a:endParaRPr lang="en-US" dirty="0"/>
          </a:p>
        </p:txBody>
      </p:sp>
    </p:spTree>
    <p:extLst>
      <p:ext uri="{BB962C8B-B14F-4D97-AF65-F5344CB8AC3E}">
        <p14:creationId xmlns:p14="http://schemas.microsoft.com/office/powerpoint/2010/main" val="2984826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16216A"/>
                </a:solidFill>
              </a:rPr>
              <a:t>Answer: 1. UVA rays</a:t>
            </a:r>
          </a:p>
          <a:p>
            <a:r>
              <a:rPr lang="en-GB" dirty="0">
                <a:solidFill>
                  <a:srgbClr val="16216A"/>
                </a:solidFill>
              </a:rPr>
              <a:t>These rays can go deeper into our skin and can cause long-term skin damage.</a:t>
            </a:r>
          </a:p>
          <a:p>
            <a:endParaRPr lang="en-GB" dirty="0">
              <a:solidFill>
                <a:srgbClr val="16216A"/>
              </a:solidFill>
            </a:endParaRPr>
          </a:p>
        </p:txBody>
      </p:sp>
      <p:sp>
        <p:nvSpPr>
          <p:cNvPr id="4" name="Slide Number Placeholder 3"/>
          <p:cNvSpPr>
            <a:spLocks noGrp="1"/>
          </p:cNvSpPr>
          <p:nvPr>
            <p:ph type="sldNum" sz="quarter" idx="10"/>
          </p:nvPr>
        </p:nvSpPr>
        <p:spPr/>
        <p:txBody>
          <a:bodyPr/>
          <a:lstStyle/>
          <a:p>
            <a:fld id="{57430A87-2D5B-DE4C-9737-D9157B3A588F}" type="slidenum">
              <a:rPr lang="en-US" smtClean="0"/>
              <a:pPr/>
              <a:t>23</a:t>
            </a:fld>
            <a:endParaRPr lang="en-US" dirty="0"/>
          </a:p>
        </p:txBody>
      </p:sp>
    </p:spTree>
    <p:extLst>
      <p:ext uri="{BB962C8B-B14F-4D97-AF65-F5344CB8AC3E}">
        <p14:creationId xmlns:p14="http://schemas.microsoft.com/office/powerpoint/2010/main" val="74798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dirty="0"/>
          </a:p>
        </p:txBody>
      </p:sp>
      <p:sp>
        <p:nvSpPr>
          <p:cNvPr id="4" name="Slide Number Placeholder 3"/>
          <p:cNvSpPr>
            <a:spLocks noGrp="1"/>
          </p:cNvSpPr>
          <p:nvPr>
            <p:ph type="sldNum" sz="quarter" idx="10"/>
          </p:nvPr>
        </p:nvSpPr>
        <p:spPr/>
        <p:txBody>
          <a:bodyPr/>
          <a:lstStyle/>
          <a:p>
            <a:fld id="{57430A87-2D5B-DE4C-9737-D9157B3A588F}" type="slidenum">
              <a:rPr lang="en-US" smtClean="0"/>
              <a:pPr/>
              <a:t>24</a:t>
            </a:fld>
            <a:endParaRPr lang="en-US" dirty="0"/>
          </a:p>
        </p:txBody>
      </p:sp>
    </p:spTree>
    <p:extLst>
      <p:ext uri="{BB962C8B-B14F-4D97-AF65-F5344CB8AC3E}">
        <p14:creationId xmlns:p14="http://schemas.microsoft.com/office/powerpoint/2010/main" val="3671632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16216A"/>
                </a:solidFill>
              </a:rPr>
              <a:t>Answer: </a:t>
            </a:r>
          </a:p>
          <a:p>
            <a:r>
              <a:rPr lang="en-GB" dirty="0">
                <a:solidFill>
                  <a:srgbClr val="16216A"/>
                </a:solidFill>
              </a:rPr>
              <a:t>c. They can make you grow taller.</a:t>
            </a:r>
          </a:p>
          <a:p>
            <a:r>
              <a:rPr lang="en-GB" dirty="0">
                <a:solidFill>
                  <a:srgbClr val="16216A"/>
                </a:solidFill>
              </a:rPr>
              <a:t>The sun can’t help you grown taller, but it can cause permanent skin damage and hurt your eyes. </a:t>
            </a:r>
          </a:p>
        </p:txBody>
      </p:sp>
      <p:sp>
        <p:nvSpPr>
          <p:cNvPr id="4" name="Slide Number Placeholder 3"/>
          <p:cNvSpPr>
            <a:spLocks noGrp="1"/>
          </p:cNvSpPr>
          <p:nvPr>
            <p:ph type="sldNum" sz="quarter" idx="10"/>
          </p:nvPr>
        </p:nvSpPr>
        <p:spPr/>
        <p:txBody>
          <a:bodyPr/>
          <a:lstStyle/>
          <a:p>
            <a:fld id="{57430A87-2D5B-DE4C-9737-D9157B3A588F}" type="slidenum">
              <a:rPr lang="en-US" smtClean="0"/>
              <a:pPr/>
              <a:t>25</a:t>
            </a:fld>
            <a:endParaRPr lang="en-US" dirty="0"/>
          </a:p>
        </p:txBody>
      </p:sp>
    </p:spTree>
    <p:extLst>
      <p:ext uri="{BB962C8B-B14F-4D97-AF65-F5344CB8AC3E}">
        <p14:creationId xmlns:p14="http://schemas.microsoft.com/office/powerpoint/2010/main" val="145833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dirty="0"/>
          </a:p>
        </p:txBody>
      </p:sp>
      <p:sp>
        <p:nvSpPr>
          <p:cNvPr id="4" name="Slide Number Placeholder 3"/>
          <p:cNvSpPr>
            <a:spLocks noGrp="1"/>
          </p:cNvSpPr>
          <p:nvPr>
            <p:ph type="sldNum" sz="quarter" idx="10"/>
          </p:nvPr>
        </p:nvSpPr>
        <p:spPr/>
        <p:txBody>
          <a:bodyPr/>
          <a:lstStyle/>
          <a:p>
            <a:fld id="{57430A87-2D5B-DE4C-9737-D9157B3A588F}" type="slidenum">
              <a:rPr lang="en-US" smtClean="0"/>
              <a:pPr/>
              <a:t>26</a:t>
            </a:fld>
            <a:endParaRPr lang="en-US" dirty="0"/>
          </a:p>
        </p:txBody>
      </p:sp>
    </p:spTree>
    <p:extLst>
      <p:ext uri="{BB962C8B-B14F-4D97-AF65-F5344CB8AC3E}">
        <p14:creationId xmlns:p14="http://schemas.microsoft.com/office/powerpoint/2010/main" val="415241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16216A"/>
                </a:solidFill>
              </a:rPr>
              <a:t>Answers:</a:t>
            </a:r>
          </a:p>
          <a:p>
            <a:pPr marL="0" indent="0">
              <a:buNone/>
            </a:pPr>
            <a:r>
              <a:rPr lang="en-GB" dirty="0">
                <a:solidFill>
                  <a:srgbClr val="16216A"/>
                </a:solidFill>
              </a:rPr>
              <a:t>a. SPF 30 or higher</a:t>
            </a:r>
          </a:p>
          <a:p>
            <a:pPr marL="0" indent="0">
              <a:buNone/>
            </a:pPr>
            <a:r>
              <a:rPr lang="en-GB" dirty="0">
                <a:solidFill>
                  <a:srgbClr val="16216A"/>
                </a:solidFill>
              </a:rPr>
              <a:t>b. Five star UVA rating </a:t>
            </a:r>
          </a:p>
          <a:p>
            <a:pPr marL="0" indent="0">
              <a:buNone/>
            </a:pPr>
            <a:r>
              <a:rPr lang="en-GB" dirty="0">
                <a:solidFill>
                  <a:srgbClr val="16216A"/>
                </a:solidFill>
              </a:rPr>
              <a:t>These things show you that a sun protection product offers the best protection.</a:t>
            </a:r>
          </a:p>
        </p:txBody>
      </p:sp>
      <p:sp>
        <p:nvSpPr>
          <p:cNvPr id="4" name="Slide Number Placeholder 3"/>
          <p:cNvSpPr>
            <a:spLocks noGrp="1"/>
          </p:cNvSpPr>
          <p:nvPr>
            <p:ph type="sldNum" sz="quarter" idx="10"/>
          </p:nvPr>
        </p:nvSpPr>
        <p:spPr/>
        <p:txBody>
          <a:bodyPr/>
          <a:lstStyle/>
          <a:p>
            <a:fld id="{57430A87-2D5B-DE4C-9737-D9157B3A588F}" type="slidenum">
              <a:rPr lang="en-US" smtClean="0"/>
              <a:pPr/>
              <a:t>27</a:t>
            </a:fld>
            <a:endParaRPr lang="en-US" dirty="0"/>
          </a:p>
        </p:txBody>
      </p:sp>
    </p:spTree>
    <p:extLst>
      <p:ext uri="{BB962C8B-B14F-4D97-AF65-F5344CB8AC3E}">
        <p14:creationId xmlns:p14="http://schemas.microsoft.com/office/powerpoint/2010/main" val="2469146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dirty="0"/>
          </a:p>
        </p:txBody>
      </p:sp>
      <p:sp>
        <p:nvSpPr>
          <p:cNvPr id="4" name="Slide Number Placeholder 3"/>
          <p:cNvSpPr>
            <a:spLocks noGrp="1"/>
          </p:cNvSpPr>
          <p:nvPr>
            <p:ph type="sldNum" sz="quarter" idx="10"/>
          </p:nvPr>
        </p:nvSpPr>
        <p:spPr/>
        <p:txBody>
          <a:bodyPr/>
          <a:lstStyle/>
          <a:p>
            <a:fld id="{57430A87-2D5B-DE4C-9737-D9157B3A588F}" type="slidenum">
              <a:rPr lang="en-US" smtClean="0"/>
              <a:pPr/>
              <a:t>28</a:t>
            </a:fld>
            <a:endParaRPr lang="en-US" dirty="0"/>
          </a:p>
        </p:txBody>
      </p:sp>
    </p:spTree>
    <p:extLst>
      <p:ext uri="{BB962C8B-B14F-4D97-AF65-F5344CB8AC3E}">
        <p14:creationId xmlns:p14="http://schemas.microsoft.com/office/powerpoint/2010/main" val="3187316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16216A"/>
                </a:solidFill>
              </a:rPr>
              <a:t>Answers:</a:t>
            </a:r>
          </a:p>
          <a:p>
            <a:pPr marL="0" indent="0">
              <a:buNone/>
            </a:pPr>
            <a:r>
              <a:rPr lang="en-GB" dirty="0">
                <a:solidFill>
                  <a:srgbClr val="16216A"/>
                </a:solidFill>
              </a:rPr>
              <a:t>a. Wear a hat and clothes that cover your skin. (Choose light materials so you don’t get too hot.)</a:t>
            </a:r>
          </a:p>
          <a:p>
            <a:pPr marL="0" indent="0">
              <a:buNone/>
            </a:pPr>
            <a:r>
              <a:rPr lang="en-GB" dirty="0">
                <a:solidFill>
                  <a:srgbClr val="16216A"/>
                </a:solidFill>
              </a:rPr>
              <a:t>b. Wear sunglasses to protect your eyes</a:t>
            </a:r>
          </a:p>
          <a:p>
            <a:pPr marL="0" indent="0">
              <a:buNone/>
            </a:pPr>
            <a:r>
              <a:rPr lang="en-GB" dirty="0">
                <a:solidFill>
                  <a:srgbClr val="16216A"/>
                </a:solidFill>
              </a:rPr>
              <a:t>d. Drink water when it’s hot out. (This is especially important if you’re doing physical activity.)</a:t>
            </a:r>
          </a:p>
          <a:p>
            <a:pPr marL="0" indent="0">
              <a:buNone/>
            </a:pPr>
            <a:r>
              <a:rPr lang="en-GB" dirty="0">
                <a:solidFill>
                  <a:srgbClr val="16216A"/>
                </a:solidFill>
              </a:rPr>
              <a:t>e. Stay in the shade during the hottest times of day. (The hottest times are between 11 and 3.)</a:t>
            </a:r>
          </a:p>
          <a:p>
            <a:pPr marL="0" indent="0">
              <a:buNone/>
            </a:pPr>
            <a:r>
              <a:rPr lang="en-GB" dirty="0">
                <a:solidFill>
                  <a:srgbClr val="16216A"/>
                </a:solidFill>
              </a:rPr>
              <a:t>g. Use five star rated sun protection (and at least SPF 30). Check the label on your sun protection to make sure it has the five star rating and a high SPF.</a:t>
            </a:r>
          </a:p>
          <a:p>
            <a:endParaRPr lang="en-GB" dirty="0"/>
          </a:p>
          <a:p>
            <a:endParaRPr lang="en-GB" dirty="0"/>
          </a:p>
        </p:txBody>
      </p:sp>
      <p:sp>
        <p:nvSpPr>
          <p:cNvPr id="4" name="Slide Number Placeholder 3"/>
          <p:cNvSpPr>
            <a:spLocks noGrp="1"/>
          </p:cNvSpPr>
          <p:nvPr>
            <p:ph type="sldNum" sz="quarter" idx="10"/>
          </p:nvPr>
        </p:nvSpPr>
        <p:spPr/>
        <p:txBody>
          <a:bodyPr/>
          <a:lstStyle/>
          <a:p>
            <a:fld id="{57430A87-2D5B-DE4C-9737-D9157B3A588F}" type="slidenum">
              <a:rPr lang="en-US" smtClean="0"/>
              <a:pPr/>
              <a:t>29</a:t>
            </a:fld>
            <a:endParaRPr lang="en-US" dirty="0"/>
          </a:p>
        </p:txBody>
      </p:sp>
    </p:spTree>
    <p:extLst>
      <p:ext uri="{BB962C8B-B14F-4D97-AF65-F5344CB8AC3E}">
        <p14:creationId xmlns:p14="http://schemas.microsoft.com/office/powerpoint/2010/main" val="748559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Arial" pitchFamily="34" charset="0"/>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57430A87-2D5B-DE4C-9737-D9157B3A588F}" type="slidenum">
              <a:rPr lang="en-US" smtClean="0"/>
              <a:pPr/>
              <a:t>3</a:t>
            </a:fld>
            <a:endParaRPr lang="en-US" dirty="0"/>
          </a:p>
        </p:txBody>
      </p:sp>
    </p:spTree>
    <p:extLst>
      <p:ext uri="{BB962C8B-B14F-4D97-AF65-F5344CB8AC3E}">
        <p14:creationId xmlns:p14="http://schemas.microsoft.com/office/powerpoint/2010/main" val="662796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430A87-2D5B-DE4C-9737-D9157B3A588F}" type="slidenum">
              <a:rPr lang="en-US" smtClean="0"/>
              <a:pPr/>
              <a:t>30</a:t>
            </a:fld>
            <a:endParaRPr lang="en-US" dirty="0"/>
          </a:p>
        </p:txBody>
      </p:sp>
    </p:spTree>
    <p:extLst>
      <p:ext uri="{BB962C8B-B14F-4D97-AF65-F5344CB8AC3E}">
        <p14:creationId xmlns:p14="http://schemas.microsoft.com/office/powerpoint/2010/main" val="666700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i="1" dirty="0"/>
              <a:t>This activity should only be attempted by children aged between 4 and 7 years old. The activity for older children starts on slide 33.</a:t>
            </a:r>
          </a:p>
          <a:p>
            <a:pPr marL="0" indent="0">
              <a:buFont typeface="+mj-lt"/>
              <a:buNone/>
            </a:pPr>
            <a:endParaRPr lang="en-US" i="1" dirty="0"/>
          </a:p>
          <a:p>
            <a:pPr marL="0" indent="0">
              <a:buFont typeface="+mj-lt"/>
              <a:buNone/>
            </a:pPr>
            <a:r>
              <a:rPr lang="en-US" i="0" dirty="0"/>
              <a:t>Explain to the children that their task is to create a poster that encourages their family to be sun safe and explains how they can do this.</a:t>
            </a:r>
          </a:p>
          <a:p>
            <a:pPr marL="0" indent="0">
              <a:buFont typeface="+mj-lt"/>
              <a:buNone/>
            </a:pPr>
            <a:endParaRPr lang="en-US" i="0" dirty="0"/>
          </a:p>
          <a:p>
            <a:pPr marL="0" indent="0">
              <a:buFont typeface="+mj-lt"/>
              <a:buNone/>
            </a:pPr>
            <a:r>
              <a:rPr lang="en-US" i="0" dirty="0"/>
              <a:t>If necessary, recap some of the main points of this lesson using these questions:</a:t>
            </a:r>
          </a:p>
          <a:p>
            <a:pPr marL="171450" indent="-171450">
              <a:buFont typeface="Arial" panose="020B0604020202020204" pitchFamily="34" charset="0"/>
              <a:buChar char="•"/>
            </a:pPr>
            <a:r>
              <a:rPr lang="en-US" i="0" dirty="0"/>
              <a:t>W</a:t>
            </a:r>
            <a:r>
              <a:rPr lang="en-GB" i="0" dirty="0"/>
              <a:t>hy is sun safety important?</a:t>
            </a:r>
          </a:p>
          <a:p>
            <a:pPr marL="171450" indent="-171450">
              <a:buFont typeface="Arial" panose="020B0604020202020204" pitchFamily="34" charset="0"/>
              <a:buChar char="•"/>
            </a:pPr>
            <a:r>
              <a:rPr lang="en-US" i="0" dirty="0"/>
              <a:t>W</a:t>
            </a:r>
            <a:r>
              <a:rPr lang="en-GB" i="0" dirty="0"/>
              <a:t>hat can you do to be sun safe?</a:t>
            </a:r>
            <a:endParaRPr lang="en-US" i="0" dirty="0"/>
          </a:p>
        </p:txBody>
      </p:sp>
      <p:sp>
        <p:nvSpPr>
          <p:cNvPr id="4" name="Slide Number Placeholder 3"/>
          <p:cNvSpPr>
            <a:spLocks noGrp="1"/>
          </p:cNvSpPr>
          <p:nvPr>
            <p:ph type="sldNum" sz="quarter" idx="10"/>
          </p:nvPr>
        </p:nvSpPr>
        <p:spPr/>
        <p:txBody>
          <a:bodyPr/>
          <a:lstStyle/>
          <a:p>
            <a:fld id="{57430A87-2D5B-DE4C-9737-D9157B3A588F}" type="slidenum">
              <a:rPr lang="en-US" smtClean="0"/>
              <a:pPr/>
              <a:t>31</a:t>
            </a:fld>
            <a:endParaRPr lang="en-US" dirty="0"/>
          </a:p>
        </p:txBody>
      </p:sp>
    </p:spTree>
    <p:extLst>
      <p:ext uri="{BB962C8B-B14F-4D97-AF65-F5344CB8AC3E}">
        <p14:creationId xmlns:p14="http://schemas.microsoft.com/office/powerpoint/2010/main" val="8218956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i="1" dirty="0"/>
              <a:t>This activity is for children aged between 4 and 7 years old. The activity for older children starts on slide 33.</a:t>
            </a:r>
          </a:p>
          <a:p>
            <a:pPr marL="0" indent="0">
              <a:buFont typeface="+mj-lt"/>
              <a:buNone/>
            </a:pPr>
            <a:endParaRPr lang="en-US" b="0" i="0" dirty="0"/>
          </a:p>
          <a:p>
            <a:pPr marL="0" indent="0">
              <a:buFont typeface="+mj-lt"/>
              <a:buNone/>
            </a:pPr>
            <a:r>
              <a:rPr lang="en-US" b="0" i="0" dirty="0"/>
              <a:t>Key points:</a:t>
            </a:r>
          </a:p>
          <a:p>
            <a:pPr marL="171450" indent="-171450">
              <a:buFont typeface="Arial" panose="020B0604020202020204" pitchFamily="34" charset="0"/>
              <a:buChar char="•"/>
            </a:pPr>
            <a:r>
              <a:rPr lang="en-US" b="0" i="0" dirty="0"/>
              <a:t>Make sure the poster displays at least one way that people can stay sun safe – the images on screen will help children to remember how to stay sun safe. </a:t>
            </a:r>
          </a:p>
          <a:p>
            <a:pPr marL="171450" indent="-171450">
              <a:buFont typeface="Arial" panose="020B0604020202020204" pitchFamily="34" charset="0"/>
              <a:buChar char="•"/>
            </a:pPr>
            <a:r>
              <a:rPr lang="en-US" b="0" i="0" dirty="0"/>
              <a:t>Encourage children to use a range of colours in their poster to make it stand out.</a:t>
            </a:r>
          </a:p>
        </p:txBody>
      </p:sp>
      <p:sp>
        <p:nvSpPr>
          <p:cNvPr id="4" name="Slide Number Placeholder 3"/>
          <p:cNvSpPr>
            <a:spLocks noGrp="1"/>
          </p:cNvSpPr>
          <p:nvPr>
            <p:ph type="sldNum" sz="quarter" idx="10"/>
          </p:nvPr>
        </p:nvSpPr>
        <p:spPr/>
        <p:txBody>
          <a:bodyPr/>
          <a:lstStyle/>
          <a:p>
            <a:fld id="{57430A87-2D5B-DE4C-9737-D9157B3A588F}" type="slidenum">
              <a:rPr lang="en-US" smtClean="0"/>
              <a:pPr/>
              <a:t>32</a:t>
            </a:fld>
            <a:endParaRPr lang="en-US" dirty="0"/>
          </a:p>
        </p:txBody>
      </p:sp>
    </p:spTree>
    <p:extLst>
      <p:ext uri="{BB962C8B-B14F-4D97-AF65-F5344CB8AC3E}">
        <p14:creationId xmlns:p14="http://schemas.microsoft.com/office/powerpoint/2010/main" val="20799581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i="1" dirty="0"/>
              <a:t>This activity is for children aged between 7 and 11 years old. The activity for younger children starts on slide 31.</a:t>
            </a:r>
          </a:p>
          <a:p>
            <a:pPr marL="0" indent="0">
              <a:buFont typeface="+mj-lt"/>
              <a:buNone/>
            </a:pPr>
            <a:endParaRPr lang="en-US" i="1" dirty="0"/>
          </a:p>
          <a:p>
            <a:pPr marL="0" indent="0">
              <a:buFont typeface="+mj-lt"/>
              <a:buNone/>
            </a:pPr>
            <a:r>
              <a:rPr lang="en-US" i="0" dirty="0"/>
              <a:t>Start by asking your child what an poster is. Do they have any ideas?</a:t>
            </a:r>
          </a:p>
          <a:p>
            <a:r>
              <a:rPr lang="en-GB" sz="1200" b="1" i="0" u="none" strike="noStrike" kern="1200" baseline="0" dirty="0">
                <a:solidFill>
                  <a:schemeClr val="tx1"/>
                </a:solidFill>
                <a:latin typeface="+mn-lt"/>
                <a:ea typeface="+mn-ea"/>
                <a:cs typeface="+mn-cs"/>
              </a:rPr>
              <a:t>A poster is a</a:t>
            </a:r>
            <a:r>
              <a:rPr lang="en-US" sz="1200" b="1" i="0" u="none" strike="noStrike" kern="1200" baseline="0" dirty="0">
                <a:solidFill>
                  <a:schemeClr val="tx1"/>
                </a:solidFill>
                <a:latin typeface="+mn-lt"/>
                <a:ea typeface="+mn-ea"/>
                <a:cs typeface="+mn-cs"/>
              </a:rPr>
              <a:t> set of images designed to make people do or be aware of something, e.g. buy a product, take part in an activity or start behaving differently.</a:t>
            </a:r>
          </a:p>
          <a:p>
            <a:pPr marL="0" indent="0">
              <a:buFont typeface="+mj-lt"/>
              <a:buNone/>
            </a:pPr>
            <a:endParaRPr lang="en-US" i="0" dirty="0"/>
          </a:p>
          <a:p>
            <a:pPr marL="0" indent="0">
              <a:buFont typeface="+mj-lt"/>
              <a:buNone/>
            </a:pPr>
            <a:r>
              <a:rPr lang="en-US" b="0" i="0" dirty="0"/>
              <a:t>Can your child think of any examples of posters?</a:t>
            </a:r>
            <a:endParaRPr lang="en-GB" b="0" i="0" dirty="0"/>
          </a:p>
        </p:txBody>
      </p:sp>
      <p:sp>
        <p:nvSpPr>
          <p:cNvPr id="4" name="Slide Number Placeholder 3"/>
          <p:cNvSpPr>
            <a:spLocks noGrp="1"/>
          </p:cNvSpPr>
          <p:nvPr>
            <p:ph type="sldNum" sz="quarter" idx="10"/>
          </p:nvPr>
        </p:nvSpPr>
        <p:spPr/>
        <p:txBody>
          <a:bodyPr/>
          <a:lstStyle/>
          <a:p>
            <a:fld id="{57430A87-2D5B-DE4C-9737-D9157B3A588F}" type="slidenum">
              <a:rPr lang="en-US" smtClean="0"/>
              <a:pPr/>
              <a:t>33</a:t>
            </a:fld>
            <a:endParaRPr lang="en-US" dirty="0"/>
          </a:p>
        </p:txBody>
      </p:sp>
    </p:spTree>
    <p:extLst>
      <p:ext uri="{BB962C8B-B14F-4D97-AF65-F5344CB8AC3E}">
        <p14:creationId xmlns:p14="http://schemas.microsoft.com/office/powerpoint/2010/main" val="3573490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i="1" dirty="0"/>
              <a:t>This activity should only be attempted by children aged between 7 and 11 years old. The activity for younger children starts on slide 31.</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Planning your poster</a:t>
            </a:r>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Explain that, before starting work on their poster, it’s important to plan.</a:t>
            </a:r>
          </a:p>
          <a:p>
            <a:r>
              <a:rPr lang="en-US" sz="1200" b="0" i="0" u="none" strike="noStrike" kern="1200" baseline="0" dirty="0">
                <a:solidFill>
                  <a:schemeClr val="tx1"/>
                </a:solidFill>
                <a:latin typeface="+mn-lt"/>
                <a:ea typeface="+mn-ea"/>
                <a:cs typeface="+mn-cs"/>
              </a:rPr>
              <a:t>Before your child starts working on their poster, use the notes below to help them plan out their work. </a:t>
            </a:r>
          </a:p>
          <a:p>
            <a:endParaRPr lang="en-GB" sz="1200" b="0" i="0" u="none" strike="noStrike" kern="1200" baseline="0" dirty="0">
              <a:solidFill>
                <a:schemeClr val="tx1"/>
              </a:solidFill>
              <a:latin typeface="+mn-lt"/>
              <a:ea typeface="+mn-ea"/>
              <a:cs typeface="+mn-cs"/>
            </a:endParaRPr>
          </a:p>
          <a:p>
            <a:r>
              <a:rPr lang="en-GB" sz="1200" b="1" i="0" u="sng" strike="noStrike" kern="1200" baseline="0" dirty="0">
                <a:solidFill>
                  <a:schemeClr val="tx1"/>
                </a:solidFill>
                <a:latin typeface="+mn-lt"/>
                <a:ea typeface="+mn-ea"/>
                <a:cs typeface="+mn-cs"/>
              </a:rPr>
              <a:t>Audience</a:t>
            </a:r>
            <a:r>
              <a:rPr lang="en-GB" sz="1200" b="0" i="1" u="none" strike="noStrike" kern="1200" baseline="0" dirty="0">
                <a:solidFill>
                  <a:schemeClr val="tx1"/>
                </a:solidFill>
                <a:latin typeface="+mn-lt"/>
                <a:ea typeface="+mn-ea"/>
                <a:cs typeface="+mn-cs"/>
              </a:rPr>
              <a:t> </a:t>
            </a:r>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Posters work best when you have a clear idea of your audience. Why do you think that is? </a:t>
            </a:r>
          </a:p>
          <a:p>
            <a:r>
              <a:rPr lang="en-US" sz="1200" b="1" i="0" u="none" strike="noStrike" kern="1200" baseline="0" dirty="0">
                <a:solidFill>
                  <a:schemeClr val="tx1"/>
                </a:solidFill>
                <a:latin typeface="+mn-lt"/>
                <a:ea typeface="+mn-ea"/>
                <a:cs typeface="+mn-cs"/>
              </a:rPr>
              <a:t>You can tailor your messages to what your audience will be interested in or need to know most, choose a design style that will appeal to them, and put your poster in a place where it will be seen.</a:t>
            </a:r>
          </a:p>
          <a:p>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Ask your child to decide who their poster will target, for example:</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younger children</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children their age</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parents</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teachers</a:t>
            </a:r>
          </a:p>
          <a:p>
            <a:pPr lvl="1"/>
            <a:endParaRPr lang="en-GB" sz="1200" b="0" i="0" u="none" strike="noStrike" kern="1200" baseline="0" dirty="0">
              <a:solidFill>
                <a:schemeClr val="tx1"/>
              </a:solidFill>
              <a:latin typeface="+mn-lt"/>
              <a:ea typeface="+mn-ea"/>
              <a:cs typeface="+mn-cs"/>
            </a:endParaRPr>
          </a:p>
          <a:p>
            <a:r>
              <a:rPr lang="en-GB" sz="1200" b="1" i="0" u="sng" strike="noStrike" kern="1200" baseline="0" dirty="0">
                <a:solidFill>
                  <a:schemeClr val="tx1"/>
                </a:solidFill>
                <a:latin typeface="+mn-lt"/>
                <a:ea typeface="+mn-ea"/>
                <a:cs typeface="+mn-cs"/>
              </a:rPr>
              <a:t>Key messages </a:t>
            </a:r>
          </a:p>
          <a:p>
            <a:r>
              <a:rPr lang="en-US" sz="1200" b="0" i="0" u="none" strike="noStrike" kern="1200" baseline="0" dirty="0">
                <a:solidFill>
                  <a:schemeClr val="tx1"/>
                </a:solidFill>
                <a:latin typeface="+mn-lt"/>
                <a:ea typeface="+mn-ea"/>
                <a:cs typeface="+mn-cs"/>
              </a:rPr>
              <a:t>Do you know what a key message is?</a:t>
            </a:r>
          </a:p>
          <a:p>
            <a:r>
              <a:rPr lang="en-US" sz="1200" b="1" i="0" u="none" strike="noStrike" kern="1200" baseline="0" dirty="0">
                <a:solidFill>
                  <a:schemeClr val="tx1"/>
                </a:solidFill>
                <a:latin typeface="+mn-lt"/>
                <a:ea typeface="+mn-ea"/>
                <a:cs typeface="+mn-cs"/>
              </a:rPr>
              <a:t>The most important information that they want to get across to their audience – it’s what they want their audience to know or do – it should be short, snappy and easy to remember.</a:t>
            </a:r>
          </a:p>
          <a:p>
            <a:r>
              <a:rPr lang="en-US" sz="1200" b="0" i="0" u="none" strike="noStrike" kern="1200" baseline="0" dirty="0">
                <a:solidFill>
                  <a:schemeClr val="tx1"/>
                </a:solidFill>
                <a:latin typeface="+mn-lt"/>
                <a:ea typeface="+mn-ea"/>
                <a:cs typeface="+mn-cs"/>
              </a:rPr>
              <a:t>Key messages for this poster are likely to include the following: </a:t>
            </a:r>
          </a:p>
          <a:p>
            <a:endParaRPr lang="en-GB" sz="1200" b="0" i="0" u="none" strike="noStrike" kern="1200" baseline="0" dirty="0">
              <a:solidFill>
                <a:schemeClr val="tx1"/>
              </a:solidFill>
              <a:latin typeface="+mn-lt"/>
              <a:ea typeface="+mn-ea"/>
              <a:cs typeface="+mn-cs"/>
            </a:endParaRPr>
          </a:p>
          <a:p>
            <a:pPr marL="171450" lvl="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Wear a hat </a:t>
            </a:r>
          </a:p>
          <a:p>
            <a:pPr marL="171450" lvl="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Cover up </a:t>
            </a:r>
          </a:p>
          <a:p>
            <a:pPr marL="171450" lvl="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Use sun protection </a:t>
            </a:r>
          </a:p>
          <a:p>
            <a:pPr marL="171450" lvl="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Stay in the shade </a:t>
            </a:r>
          </a:p>
          <a:p>
            <a:pPr marL="171450" lvl="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Wear sunglasses </a:t>
            </a:r>
          </a:p>
          <a:p>
            <a:pPr marL="171450" lvl="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Drink plenty of water </a:t>
            </a:r>
          </a:p>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Make sure that your child understands that different formats can work better for different audiences or in different places. As their poster is going to take place in their local community, a poster works well. It can be placed on lamp posts or in shop windows, and images and slogans can be used to make the poster engaging.</a:t>
            </a:r>
          </a:p>
          <a:p>
            <a:endParaRPr lang="en-US" sz="1200" b="0" i="0" u="none" strike="noStrike" kern="1200" baseline="0" dirty="0">
              <a:solidFill>
                <a:schemeClr val="tx1"/>
              </a:solidFill>
              <a:latin typeface="+mn-lt"/>
              <a:ea typeface="+mn-ea"/>
              <a:cs typeface="+mn-cs"/>
            </a:endParaRPr>
          </a:p>
          <a:p>
            <a:r>
              <a:rPr lang="en-US" sz="1200" b="1" i="0" u="sng" strike="noStrike" kern="1200" baseline="0" dirty="0">
                <a:solidFill>
                  <a:schemeClr val="tx1"/>
                </a:solidFill>
                <a:latin typeface="Arial" pitchFamily="34" charset="0"/>
                <a:ea typeface="MS PGothic" pitchFamily="34" charset="-128"/>
                <a:cs typeface="MS PGothic" charset="0"/>
              </a:rPr>
              <a:t>Slogans</a:t>
            </a:r>
          </a:p>
          <a:p>
            <a:r>
              <a:rPr lang="en-US" sz="1200" b="0" i="0" u="none" strike="noStrike" kern="1200" baseline="0" dirty="0">
                <a:solidFill>
                  <a:schemeClr val="tx1"/>
                </a:solidFill>
                <a:latin typeface="Arial" pitchFamily="34" charset="0"/>
                <a:ea typeface="MS PGothic" pitchFamily="34" charset="-128"/>
                <a:cs typeface="MS PGothic" charset="0"/>
              </a:rPr>
              <a:t>Most successful posters have a slogan, which helps to make the message in the poster stick in people’s minds. Slogans are short, memorable sentences that relate to your poster and encourage people to act in a certain way.</a:t>
            </a:r>
          </a:p>
          <a:p>
            <a:endParaRPr lang="en-US" sz="1200" b="0" i="0" u="none" strike="noStrike" kern="1200" baseline="0" dirty="0">
              <a:solidFill>
                <a:schemeClr val="tx1"/>
              </a:solidFill>
              <a:latin typeface="Arial" pitchFamily="34" charset="0"/>
              <a:ea typeface="MS PGothic" pitchFamily="34" charset="-128"/>
              <a:cs typeface="MS PGothic" charset="0"/>
            </a:endParaRPr>
          </a:p>
          <a:p>
            <a:r>
              <a:rPr lang="en-US" sz="1200" b="0" i="0" u="none" strike="noStrike" kern="1200" baseline="0" dirty="0">
                <a:solidFill>
                  <a:schemeClr val="tx1"/>
                </a:solidFill>
                <a:latin typeface="Arial" pitchFamily="34" charset="0"/>
                <a:ea typeface="MS PGothic" pitchFamily="34" charset="-128"/>
                <a:cs typeface="MS PGothic" charset="0"/>
              </a:rPr>
              <a:t>Can your child think of any famous slogans?</a:t>
            </a:r>
          </a:p>
          <a:p>
            <a:pPr marL="0" indent="0">
              <a:buFont typeface="Arial" panose="020B0604020202020204" pitchFamily="34" charset="0"/>
              <a:buNone/>
            </a:pPr>
            <a:endParaRPr lang="en-US" sz="1200" b="0" i="0" kern="1200" dirty="0">
              <a:solidFill>
                <a:schemeClr val="tx1"/>
              </a:solidFill>
              <a:effectLst/>
              <a:latin typeface="Arial" pitchFamily="34" charset="0"/>
              <a:ea typeface="MS PGothic" pitchFamily="34" charset="-128"/>
              <a:cs typeface="MS PGothic" charset="0"/>
            </a:endParaRPr>
          </a:p>
          <a:p>
            <a:pPr marL="0" indent="0">
              <a:buFont typeface="Arial" panose="020B0604020202020204" pitchFamily="34" charset="0"/>
              <a:buNone/>
            </a:pPr>
            <a:r>
              <a:rPr lang="en-US" sz="1200" b="0" i="0" kern="1200" dirty="0">
                <a:solidFill>
                  <a:schemeClr val="tx1"/>
                </a:solidFill>
                <a:effectLst/>
                <a:latin typeface="Arial" pitchFamily="34" charset="0"/>
                <a:ea typeface="MS PGothic" pitchFamily="34" charset="-128"/>
                <a:cs typeface="MS PGothic" charset="0"/>
              </a:rPr>
              <a:t>Ask your child what they think makes a good poster.</a:t>
            </a:r>
          </a:p>
          <a:p>
            <a:pPr marL="0" indent="0">
              <a:buFont typeface="Arial" panose="020B0604020202020204" pitchFamily="34" charset="0"/>
              <a:buNone/>
            </a:pPr>
            <a:endParaRPr lang="en-US" sz="1200" b="0" i="0" kern="1200" dirty="0">
              <a:solidFill>
                <a:schemeClr val="tx1"/>
              </a:solidFill>
              <a:effectLst/>
              <a:latin typeface="Arial" pitchFamily="34" charset="0"/>
              <a:ea typeface="MS PGothic" pitchFamily="34" charset="-128"/>
              <a:cs typeface="MS PGothic" charset="0"/>
            </a:endParaRPr>
          </a:p>
          <a:p>
            <a:pPr marL="0" indent="0">
              <a:buFont typeface="Arial" panose="020B0604020202020204" pitchFamily="34" charset="0"/>
              <a:buNone/>
            </a:pPr>
            <a:r>
              <a:rPr lang="en-US" sz="1200" b="0" i="0" kern="1200" dirty="0">
                <a:solidFill>
                  <a:schemeClr val="tx1"/>
                </a:solidFill>
                <a:effectLst/>
                <a:latin typeface="Arial" pitchFamily="34" charset="0"/>
                <a:ea typeface="MS PGothic" pitchFamily="34" charset="-128"/>
                <a:cs typeface="MS PGothic" charset="0"/>
              </a:rPr>
              <a:t>Explain that they will need to think of their own slogan and add it to their poster.</a:t>
            </a:r>
            <a:endParaRPr lang="en-GB" sz="1200" b="0" i="0" kern="1200" dirty="0">
              <a:solidFill>
                <a:schemeClr val="tx1"/>
              </a:solidFill>
              <a:effectLst/>
              <a:latin typeface="Arial" pitchFamily="34" charset="0"/>
              <a:ea typeface="MS PGothic" pitchFamily="34" charset="-128"/>
              <a:cs typeface="MS PGothic" charset="0"/>
            </a:endParaRPr>
          </a:p>
          <a:p>
            <a:endParaRPr lang="en-GB" b="0" i="0" dirty="0"/>
          </a:p>
        </p:txBody>
      </p:sp>
      <p:sp>
        <p:nvSpPr>
          <p:cNvPr id="4" name="Slide Number Placeholder 3"/>
          <p:cNvSpPr>
            <a:spLocks noGrp="1"/>
          </p:cNvSpPr>
          <p:nvPr>
            <p:ph type="sldNum" sz="quarter" idx="10"/>
          </p:nvPr>
        </p:nvSpPr>
        <p:spPr/>
        <p:txBody>
          <a:bodyPr/>
          <a:lstStyle/>
          <a:p>
            <a:fld id="{57430A87-2D5B-DE4C-9737-D9157B3A588F}" type="slidenum">
              <a:rPr lang="en-US" smtClean="0"/>
              <a:pPr/>
              <a:t>34</a:t>
            </a:fld>
            <a:endParaRPr lang="en-US" dirty="0"/>
          </a:p>
        </p:txBody>
      </p:sp>
    </p:spTree>
    <p:extLst>
      <p:ext uri="{BB962C8B-B14F-4D97-AF65-F5344CB8AC3E}">
        <p14:creationId xmlns:p14="http://schemas.microsoft.com/office/powerpoint/2010/main" val="2080701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i="1" dirty="0"/>
              <a:t>This activity should only be attempted by children aged between 7 and 11 years old. The activity for younger children starts on slide 31.</a:t>
            </a:r>
          </a:p>
          <a:p>
            <a:pPr marL="0" indent="0">
              <a:buFont typeface="+mj-lt"/>
              <a:buNone/>
            </a:pPr>
            <a:endParaRPr lang="en-US" b="0" i="0" dirty="0"/>
          </a:p>
          <a:p>
            <a:pPr marL="0" indent="0">
              <a:buFont typeface="+mj-lt"/>
              <a:buNone/>
            </a:pPr>
            <a:r>
              <a:rPr lang="en-US" b="0" i="0" dirty="0"/>
              <a:t>Key points:</a:t>
            </a:r>
          </a:p>
          <a:p>
            <a:pPr marL="171450" indent="-171450">
              <a:buFont typeface="Arial" panose="020B0604020202020204" pitchFamily="34" charset="0"/>
              <a:buChar char="•"/>
            </a:pPr>
            <a:r>
              <a:rPr lang="en-US" b="0" i="0" dirty="0"/>
              <a:t>Make sure that your poster provides information to people about how to stay sun safe. It should focus on at least one method of staying sun safe. Be sure to use your research to back up your points by using facts and statistics.</a:t>
            </a:r>
          </a:p>
          <a:p>
            <a:pPr marL="171450" indent="-171450">
              <a:buFont typeface="Arial" panose="020B0604020202020204" pitchFamily="34" charset="0"/>
              <a:buChar char="•"/>
            </a:pPr>
            <a:r>
              <a:rPr lang="en-US" b="0" i="0" dirty="0"/>
              <a:t>Make sure that your poster is engaging. You might decide that it should be colourful, simple, striking or bright – whatever you decide to do, it needs to be something that will encourage people to be sun safe.</a:t>
            </a:r>
          </a:p>
          <a:p>
            <a:pPr marL="171450" indent="-171450">
              <a:buFont typeface="Arial" panose="020B0604020202020204" pitchFamily="34" charset="0"/>
              <a:buChar char="•"/>
            </a:pPr>
            <a:r>
              <a:rPr lang="en-US" b="0" i="0" dirty="0"/>
              <a:t>Make sure to include a slogan that will stick in people’s brains and keep them thinking about sun safety.</a:t>
            </a:r>
          </a:p>
        </p:txBody>
      </p:sp>
      <p:sp>
        <p:nvSpPr>
          <p:cNvPr id="4" name="Slide Number Placeholder 3"/>
          <p:cNvSpPr>
            <a:spLocks noGrp="1"/>
          </p:cNvSpPr>
          <p:nvPr>
            <p:ph type="sldNum" sz="quarter" idx="10"/>
          </p:nvPr>
        </p:nvSpPr>
        <p:spPr/>
        <p:txBody>
          <a:bodyPr/>
          <a:lstStyle/>
          <a:p>
            <a:fld id="{57430A87-2D5B-DE4C-9737-D9157B3A588F}" type="slidenum">
              <a:rPr lang="en-US" smtClean="0"/>
              <a:pPr/>
              <a:t>35</a:t>
            </a:fld>
            <a:endParaRPr lang="en-US" dirty="0"/>
          </a:p>
        </p:txBody>
      </p:sp>
    </p:spTree>
    <p:extLst>
      <p:ext uri="{BB962C8B-B14F-4D97-AF65-F5344CB8AC3E}">
        <p14:creationId xmlns:p14="http://schemas.microsoft.com/office/powerpoint/2010/main" val="28560049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200" kern="1200" dirty="0">
                <a:solidFill>
                  <a:schemeClr val="tx1"/>
                </a:solidFill>
                <a:effectLst/>
                <a:latin typeface="Arial" pitchFamily="34" charset="0"/>
                <a:ea typeface="MS PGothic" pitchFamily="34" charset="-128"/>
              </a:rPr>
              <a:t>G</a:t>
            </a:r>
            <a:r>
              <a:rPr lang="en-GB" sz="1200" kern="1200" dirty="0">
                <a:solidFill>
                  <a:schemeClr val="tx1"/>
                </a:solidFill>
                <a:effectLst/>
                <a:latin typeface="Arial" pitchFamily="34" charset="0"/>
                <a:ea typeface="MS PGothic" pitchFamily="34" charset="-128"/>
              </a:rPr>
              <a:t>o to the Soltan Sun Ready website’s Families page for more ideas to keep your children entertained and sun safe this summer</a:t>
            </a:r>
            <a:r>
              <a:rPr lang="en-GB" sz="1200" kern="1200">
                <a:solidFill>
                  <a:schemeClr val="tx1"/>
                </a:solidFill>
                <a:effectLst/>
                <a:latin typeface="Arial" pitchFamily="34" charset="0"/>
                <a:ea typeface="MS PGothic" pitchFamily="34" charset="-128"/>
              </a:rPr>
              <a:t>: </a:t>
            </a:r>
            <a:r>
              <a:rPr lang="en-GB">
                <a:hlinkClick r:id="rId3"/>
              </a:rPr>
              <a:t>https</a:t>
            </a:r>
            <a:r>
              <a:rPr lang="en-GB" dirty="0">
                <a:hlinkClick r:id="rId3"/>
              </a:rPr>
              <a:t>://soltansunready.com/for-families</a:t>
            </a:r>
            <a:endParaRPr lang="en-US" sz="1200" kern="1200" dirty="0">
              <a:solidFill>
                <a:schemeClr val="tx1"/>
              </a:solidFill>
              <a:effectLst/>
              <a:latin typeface="Arial" pitchFamily="34" charset="0"/>
              <a:ea typeface="MS PGothic" pitchFamily="34" charset="-128"/>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7430A87-2D5B-DE4C-9737-D9157B3A588F}" type="slidenum">
              <a:rPr kumimoji="0" lang="en-US" sz="1200" b="0" i="0" u="none" strike="noStrike" kern="1200" cap="none" spc="0" normalizeH="0" baseline="0" noProof="0" smtClean="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charset="0"/>
              <a:ea typeface="MS PGothic" charset="0"/>
            </a:endParaRPr>
          </a:p>
        </p:txBody>
      </p:sp>
    </p:spTree>
    <p:extLst>
      <p:ext uri="{BB962C8B-B14F-4D97-AF65-F5344CB8AC3E}">
        <p14:creationId xmlns:p14="http://schemas.microsoft.com/office/powerpoint/2010/main" val="392889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itchFamily="34" charset="0"/>
                <a:ea typeface="MS PGothic" pitchFamily="34" charset="-128"/>
                <a:cs typeface="MS PGothic" charset="0"/>
              </a:rPr>
              <a:t>Introduce the video: </a:t>
            </a:r>
          </a:p>
          <a:p>
            <a:r>
              <a:rPr lang="en-GB" sz="1200" kern="1200" dirty="0">
                <a:solidFill>
                  <a:schemeClr val="tx1"/>
                </a:solidFill>
                <a:effectLst/>
                <a:latin typeface="Arial" pitchFamily="34" charset="0"/>
                <a:ea typeface="MS PGothic" pitchFamily="34" charset="-128"/>
                <a:cs typeface="MS PGothic" charset="0"/>
              </a:rPr>
              <a:t>This is the story of a girl who loves football, but missed the biggest match of the season because of her sun burn.</a:t>
            </a:r>
          </a:p>
          <a:p>
            <a:endParaRPr lang="en-GB" sz="1200" b="0" kern="1200" dirty="0">
              <a:solidFill>
                <a:schemeClr val="tx1"/>
              </a:solidFill>
              <a:effectLst/>
              <a:latin typeface="Arial" pitchFamily="34" charset="0"/>
              <a:ea typeface="MS PGothic" pitchFamily="34" charset="-128"/>
              <a:cs typeface="MS PGothic" charset="0"/>
            </a:endParaRPr>
          </a:p>
          <a:p>
            <a:r>
              <a:rPr lang="en-GB" sz="1200" b="0" kern="1200" dirty="0">
                <a:solidFill>
                  <a:schemeClr val="tx1"/>
                </a:solidFill>
                <a:effectLst/>
                <a:latin typeface="Arial" pitchFamily="34" charset="0"/>
                <a:ea typeface="MS PGothic" pitchFamily="34" charset="-128"/>
              </a:rPr>
              <a:t>Video: </a:t>
            </a:r>
            <a:r>
              <a:rPr lang="en-GB" dirty="0">
                <a:hlinkClick r:id="rId3"/>
              </a:rPr>
              <a:t>https://www.soltansunready.com/for-schools/Soltan-Sun-Ready-Tanai-story</a:t>
            </a:r>
            <a:r>
              <a:rPr lang="en-US" sz="1200" b="0" kern="1200" dirty="0">
                <a:solidFill>
                  <a:schemeClr val="tx1"/>
                </a:solidFill>
                <a:effectLst/>
                <a:latin typeface="Arial" pitchFamily="34" charset="0"/>
                <a:ea typeface="MS PGothic" pitchFamily="34" charset="-128"/>
              </a:rPr>
              <a:t> </a:t>
            </a:r>
          </a:p>
        </p:txBody>
      </p:sp>
      <p:sp>
        <p:nvSpPr>
          <p:cNvPr id="4" name="Slide Number Placeholder 3"/>
          <p:cNvSpPr>
            <a:spLocks noGrp="1"/>
          </p:cNvSpPr>
          <p:nvPr>
            <p:ph type="sldNum" sz="quarter" idx="10"/>
          </p:nvPr>
        </p:nvSpPr>
        <p:spPr/>
        <p:txBody>
          <a:bodyPr/>
          <a:lstStyle/>
          <a:p>
            <a:fld id="{57430A87-2D5B-DE4C-9737-D9157B3A588F}" type="slidenum">
              <a:rPr lang="en-US" smtClean="0"/>
              <a:pPr/>
              <a:t>4</a:t>
            </a:fld>
            <a:endParaRPr lang="en-US" dirty="0"/>
          </a:p>
        </p:txBody>
      </p:sp>
    </p:spTree>
    <p:extLst>
      <p:ext uri="{BB962C8B-B14F-4D97-AF65-F5344CB8AC3E}">
        <p14:creationId xmlns:p14="http://schemas.microsoft.com/office/powerpoint/2010/main" val="102620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itchFamily="34" charset="0"/>
                <a:ea typeface="MS PGothic" pitchFamily="34" charset="-128"/>
                <a:cs typeface="MS PGothic" charset="0"/>
              </a:rPr>
              <a:t>Ask your child to summarise what happened to Tanai:</a:t>
            </a:r>
          </a:p>
          <a:p>
            <a:pPr marL="228600" lvl="0" indent="-228600">
              <a:buFont typeface="+mj-lt"/>
              <a:buAutoNum type="arabicPeriod"/>
            </a:pPr>
            <a:r>
              <a:rPr lang="en-GB" sz="1200" kern="1200" dirty="0">
                <a:solidFill>
                  <a:schemeClr val="tx1"/>
                </a:solidFill>
                <a:effectLst/>
                <a:latin typeface="Arial" pitchFamily="34" charset="0"/>
                <a:ea typeface="MS PGothic" pitchFamily="34" charset="-128"/>
                <a:cs typeface="MS PGothic" charset="0"/>
              </a:rPr>
              <a:t>Tania went to see her football team play, along with her friend</a:t>
            </a:r>
            <a:endParaRPr lang="en-GB" dirty="0">
              <a:effectLst/>
            </a:endParaRPr>
          </a:p>
          <a:p>
            <a:pPr marL="228600" lvl="0" indent="-228600">
              <a:buFont typeface="+mj-lt"/>
              <a:buAutoNum type="arabicPeriod"/>
            </a:pPr>
            <a:r>
              <a:rPr lang="en-GB" sz="1200" kern="1200" dirty="0">
                <a:solidFill>
                  <a:schemeClr val="tx1"/>
                </a:solidFill>
                <a:effectLst/>
                <a:latin typeface="Arial" pitchFamily="34" charset="0"/>
                <a:ea typeface="MS PGothic" pitchFamily="34" charset="-128"/>
                <a:cs typeface="MS PGothic" charset="0"/>
              </a:rPr>
              <a:t>It was a very hot day</a:t>
            </a:r>
            <a:endParaRPr lang="en-GB" dirty="0">
              <a:effectLst/>
            </a:endParaRPr>
          </a:p>
          <a:p>
            <a:pPr marL="228600" lvl="0" indent="-228600">
              <a:buFont typeface="+mj-lt"/>
              <a:buAutoNum type="arabicPeriod"/>
            </a:pPr>
            <a:r>
              <a:rPr lang="en-GB" sz="1200" kern="1200" dirty="0">
                <a:solidFill>
                  <a:schemeClr val="tx1"/>
                </a:solidFill>
                <a:effectLst/>
                <a:latin typeface="Arial" pitchFamily="34" charset="0"/>
                <a:ea typeface="MS PGothic" pitchFamily="34" charset="-128"/>
                <a:cs typeface="MS PGothic" charset="0"/>
              </a:rPr>
              <a:t>Tanai wore a sleeveless top and shorts</a:t>
            </a:r>
            <a:endParaRPr lang="en-GB" dirty="0">
              <a:effectLst/>
            </a:endParaRPr>
          </a:p>
          <a:p>
            <a:pPr marL="228600" lvl="0" indent="-228600">
              <a:buFont typeface="+mj-lt"/>
              <a:buAutoNum type="arabicPeriod"/>
            </a:pPr>
            <a:r>
              <a:rPr lang="en-GB" sz="1200" kern="1200" dirty="0">
                <a:solidFill>
                  <a:schemeClr val="tx1"/>
                </a:solidFill>
                <a:effectLst/>
                <a:latin typeface="Arial" pitchFamily="34" charset="0"/>
                <a:ea typeface="MS PGothic" pitchFamily="34" charset="-128"/>
                <a:cs typeface="MS PGothic" charset="0"/>
              </a:rPr>
              <a:t>She had to queue for a long time to get her tickets and got sun burnt</a:t>
            </a:r>
            <a:endParaRPr lang="en-GB" dirty="0">
              <a:effectLst/>
            </a:endParaRPr>
          </a:p>
          <a:p>
            <a:pPr marL="228600" lvl="0" indent="-228600">
              <a:buFont typeface="+mj-lt"/>
              <a:buAutoNum type="arabicPeriod"/>
            </a:pPr>
            <a:r>
              <a:rPr lang="en-GB" sz="1200" kern="1200" dirty="0">
                <a:solidFill>
                  <a:schemeClr val="tx1"/>
                </a:solidFill>
                <a:effectLst/>
                <a:latin typeface="Arial" pitchFamily="34" charset="0"/>
                <a:ea typeface="MS PGothic" pitchFamily="34" charset="-128"/>
                <a:cs typeface="MS PGothic" charset="0"/>
              </a:rPr>
              <a:t>The sun burn hurt so much that Tanai missed the match</a:t>
            </a:r>
            <a:endParaRPr lang="en-GB" dirty="0">
              <a:effectLst/>
            </a:endParaRPr>
          </a:p>
          <a:p>
            <a:pPr marL="228600" lvl="0" indent="-228600">
              <a:buFont typeface="+mj-lt"/>
              <a:buAutoNum type="arabicPeriod"/>
            </a:pPr>
            <a:r>
              <a:rPr lang="en-GB" sz="1200" kern="1200" dirty="0">
                <a:solidFill>
                  <a:schemeClr val="tx1"/>
                </a:solidFill>
                <a:effectLst/>
                <a:latin typeface="Arial" pitchFamily="34" charset="0"/>
                <a:ea typeface="MS PGothic" pitchFamily="34" charset="-128"/>
                <a:cs typeface="MS PGothic" charset="0"/>
              </a:rPr>
              <a:t>Her mum told her that sun burn can damage your skin</a:t>
            </a:r>
            <a:endParaRPr lang="en-GB" dirty="0">
              <a:effectLst/>
            </a:endParaRPr>
          </a:p>
          <a:p>
            <a:pPr marL="228600" indent="-228600">
              <a:buFont typeface="+mj-lt"/>
              <a:buAutoNum type="arabicPeriod"/>
            </a:pPr>
            <a:r>
              <a:rPr lang="en-GB" sz="1200" kern="1200" dirty="0">
                <a:solidFill>
                  <a:schemeClr val="tx1"/>
                </a:solidFill>
                <a:effectLst/>
                <a:latin typeface="Arial" pitchFamily="34" charset="0"/>
                <a:ea typeface="MS PGothic" pitchFamily="34" charset="-128"/>
                <a:cs typeface="MS PGothic" charset="0"/>
              </a:rPr>
              <a:t>Tanai had to stay inside for a week. Her skin was very red and sore</a:t>
            </a:r>
          </a:p>
          <a:p>
            <a:pPr marL="228600" indent="-228600">
              <a:buFont typeface="+mj-lt"/>
              <a:buAutoNum type="arabicPeriod"/>
            </a:pPr>
            <a:endParaRPr lang="en-US" sz="1200" kern="1200" dirty="0">
              <a:solidFill>
                <a:schemeClr val="tx1"/>
              </a:solidFill>
              <a:effectLst/>
              <a:latin typeface="Arial" pitchFamily="34" charset="0"/>
              <a:ea typeface="MS PGothic" pitchFamily="34" charset="-128"/>
            </a:endParaRPr>
          </a:p>
          <a:p>
            <a:r>
              <a:rPr lang="en-GB" sz="1200" b="0" kern="1200" dirty="0">
                <a:solidFill>
                  <a:schemeClr val="tx1"/>
                </a:solidFill>
                <a:effectLst/>
                <a:latin typeface="Arial" pitchFamily="34" charset="0"/>
                <a:ea typeface="MS PGothic" pitchFamily="34" charset="-128"/>
              </a:rPr>
              <a:t>Questions:</a:t>
            </a:r>
          </a:p>
          <a:p>
            <a:pPr marL="171450" indent="-171450">
              <a:buFont typeface="Arial" panose="020B0604020202020204" pitchFamily="34" charset="0"/>
              <a:buChar char="•"/>
            </a:pPr>
            <a:r>
              <a:rPr lang="en-US" sz="1200" b="0" kern="1200" dirty="0">
                <a:solidFill>
                  <a:schemeClr val="tx1"/>
                </a:solidFill>
                <a:effectLst/>
                <a:latin typeface="Arial" pitchFamily="34" charset="0"/>
                <a:ea typeface="MS PGothic" pitchFamily="34" charset="-128"/>
              </a:rPr>
              <a:t>Do you think that Tanai regretted getting sun burn? Why?</a:t>
            </a:r>
          </a:p>
          <a:p>
            <a:pPr marL="171450" indent="-171450">
              <a:buFont typeface="Arial" panose="020B0604020202020204" pitchFamily="34" charset="0"/>
              <a:buChar char="•"/>
            </a:pPr>
            <a:r>
              <a:rPr lang="en-US" sz="1200" b="0" kern="1200" dirty="0">
                <a:solidFill>
                  <a:schemeClr val="tx1"/>
                </a:solidFill>
                <a:effectLst/>
                <a:latin typeface="Arial" pitchFamily="34" charset="0"/>
                <a:ea typeface="MS PGothic" pitchFamily="34" charset="-128"/>
              </a:rPr>
              <a:t>Can you think of anything she could have done to avoid getting sun burn?</a:t>
            </a:r>
          </a:p>
          <a:p>
            <a:pPr marL="0" indent="0">
              <a:buFont typeface="+mj-lt"/>
              <a:buNone/>
            </a:pPr>
            <a:endParaRPr lang="en-GB" dirty="0"/>
          </a:p>
        </p:txBody>
      </p:sp>
      <p:sp>
        <p:nvSpPr>
          <p:cNvPr id="4" name="Slide Number Placeholder 3"/>
          <p:cNvSpPr>
            <a:spLocks noGrp="1"/>
          </p:cNvSpPr>
          <p:nvPr>
            <p:ph type="sldNum" sz="quarter" idx="10"/>
          </p:nvPr>
        </p:nvSpPr>
        <p:spPr/>
        <p:txBody>
          <a:bodyPr/>
          <a:lstStyle/>
          <a:p>
            <a:fld id="{57430A87-2D5B-DE4C-9737-D9157B3A588F}" type="slidenum">
              <a:rPr lang="en-US" smtClean="0"/>
              <a:pPr/>
              <a:t>5</a:t>
            </a:fld>
            <a:endParaRPr lang="en-US" dirty="0"/>
          </a:p>
        </p:txBody>
      </p:sp>
    </p:spTree>
    <p:extLst>
      <p:ext uri="{BB962C8B-B14F-4D97-AF65-F5344CB8AC3E}">
        <p14:creationId xmlns:p14="http://schemas.microsoft.com/office/powerpoint/2010/main" val="102620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itchFamily="34" charset="0"/>
                <a:ea typeface="MS PGothic" pitchFamily="34" charset="-128"/>
                <a:cs typeface="MS PGothic" charset="0"/>
              </a:rPr>
              <a:t>Explain what UV rays are: </a:t>
            </a:r>
          </a:p>
          <a:p>
            <a:pPr marL="171450" indent="-171450">
              <a:buFont typeface="Arial" panose="020B0604020202020204" pitchFamily="34" charset="0"/>
              <a:buChar char="•"/>
            </a:pPr>
            <a:r>
              <a:rPr lang="en-GB" sz="1200" kern="1200" dirty="0">
                <a:solidFill>
                  <a:schemeClr val="tx1"/>
                </a:solidFill>
                <a:effectLst/>
                <a:latin typeface="Arial" pitchFamily="34" charset="0"/>
                <a:ea typeface="MS PGothic" pitchFamily="34" charset="-128"/>
                <a:cs typeface="MS PGothic" charset="0"/>
              </a:rPr>
              <a:t>The sun gives off light and heat, but it also gives off something we can’t see: invisible UV rays. </a:t>
            </a:r>
          </a:p>
          <a:p>
            <a:pPr marL="171450" indent="-171450">
              <a:buFont typeface="Arial" panose="020B0604020202020204" pitchFamily="34" charset="0"/>
              <a:buChar char="•"/>
            </a:pPr>
            <a:r>
              <a:rPr lang="en-GB" sz="1200" kern="1200" dirty="0">
                <a:solidFill>
                  <a:schemeClr val="tx1"/>
                </a:solidFill>
                <a:effectLst/>
                <a:latin typeface="Arial" pitchFamily="34" charset="0"/>
                <a:ea typeface="MS PGothic" pitchFamily="34" charset="-128"/>
                <a:cs typeface="MS PGothic" charset="0"/>
              </a:rPr>
              <a:t>UV stands for ultraviolet. </a:t>
            </a:r>
          </a:p>
          <a:p>
            <a:pPr marL="171450" indent="-171450">
              <a:buFont typeface="Arial" panose="020B0604020202020204" pitchFamily="34" charset="0"/>
              <a:buChar char="•"/>
            </a:pPr>
            <a:r>
              <a:rPr lang="en-GB" sz="1200" kern="1200" dirty="0">
                <a:solidFill>
                  <a:schemeClr val="tx1"/>
                </a:solidFill>
                <a:effectLst/>
                <a:latin typeface="Arial" pitchFamily="34" charset="0"/>
                <a:ea typeface="MS PGothic" pitchFamily="34" charset="-128"/>
                <a:cs typeface="MS PGothic" charset="0"/>
              </a:rPr>
              <a:t>UV rays have very high energy and can reach us all the way down on Earth. </a:t>
            </a:r>
          </a:p>
        </p:txBody>
      </p:sp>
      <p:sp>
        <p:nvSpPr>
          <p:cNvPr id="4" name="Slide Number Placeholder 3"/>
          <p:cNvSpPr>
            <a:spLocks noGrp="1"/>
          </p:cNvSpPr>
          <p:nvPr>
            <p:ph type="sldNum" sz="quarter" idx="10"/>
          </p:nvPr>
        </p:nvSpPr>
        <p:spPr/>
        <p:txBody>
          <a:bodyPr/>
          <a:lstStyle/>
          <a:p>
            <a:fld id="{57430A87-2D5B-DE4C-9737-D9157B3A588F}" type="slidenum">
              <a:rPr lang="en-US" smtClean="0"/>
              <a:pPr/>
              <a:t>6</a:t>
            </a:fld>
            <a:endParaRPr lang="en-US" dirty="0"/>
          </a:p>
        </p:txBody>
      </p:sp>
    </p:spTree>
    <p:extLst>
      <p:ext uri="{BB962C8B-B14F-4D97-AF65-F5344CB8AC3E}">
        <p14:creationId xmlns:p14="http://schemas.microsoft.com/office/powerpoint/2010/main" val="1875443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Arial" pitchFamily="34" charset="0"/>
                <a:ea typeface="MS PGothic" pitchFamily="34" charset="-128"/>
                <a:cs typeface="MS PGothic" charset="0"/>
              </a:rPr>
              <a:t>Basic information (4-7):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itchFamily="34" charset="0"/>
                <a:ea typeface="MS PGothic" pitchFamily="34" charset="-128"/>
                <a:cs typeface="MS PGothic" charset="0"/>
              </a:rPr>
              <a:t>Explain that UVA rays can go very far down into your skin. Even though you might not be able to see it, UVA rays can cause damage.</a:t>
            </a:r>
          </a:p>
          <a:p>
            <a:endParaRPr lang="en-GB" sz="1200" kern="1200" dirty="0">
              <a:solidFill>
                <a:schemeClr val="tx1"/>
              </a:solidFill>
              <a:effectLst/>
              <a:latin typeface="Arial" pitchFamily="34" charset="0"/>
              <a:ea typeface="MS PGothic" pitchFamily="34" charset="-128"/>
              <a:cs typeface="MS PGothic" charset="0"/>
            </a:endParaRPr>
          </a:p>
          <a:p>
            <a:r>
              <a:rPr lang="en-GB" sz="1200" i="1" kern="1200" dirty="0">
                <a:solidFill>
                  <a:schemeClr val="tx1"/>
                </a:solidFill>
                <a:effectLst/>
                <a:latin typeface="Arial" pitchFamily="34" charset="0"/>
                <a:ea typeface="MS PGothic" pitchFamily="34" charset="-128"/>
                <a:cs typeface="MS PGothic" charset="0"/>
              </a:rPr>
              <a:t>Further information (7-11):</a:t>
            </a:r>
          </a:p>
          <a:p>
            <a:r>
              <a:rPr lang="en-GB" sz="1200" kern="1200" dirty="0">
                <a:solidFill>
                  <a:schemeClr val="tx1"/>
                </a:solidFill>
                <a:effectLst/>
                <a:latin typeface="Arial" pitchFamily="34" charset="0"/>
                <a:ea typeface="MS PGothic" pitchFamily="34" charset="-128"/>
                <a:cs typeface="MS PGothic" charset="0"/>
              </a:rPr>
              <a:t>Most of the UV rays that reach Earth are UVA rays. They are less intense than UVB rays, but can penetrate more deeply into the skin.</a:t>
            </a:r>
          </a:p>
          <a:p>
            <a:r>
              <a:rPr lang="en-GB" sz="1200" kern="1200" dirty="0">
                <a:solidFill>
                  <a:schemeClr val="tx1"/>
                </a:solidFill>
                <a:effectLst/>
                <a:latin typeface="Arial" pitchFamily="34" charset="0"/>
                <a:ea typeface="MS PGothic" pitchFamily="34" charset="-128"/>
                <a:cs typeface="MS PGothic" charset="0"/>
              </a:rPr>
              <a:t>The epidermis is the outer layer of the skin.</a:t>
            </a:r>
          </a:p>
          <a:p>
            <a:r>
              <a:rPr lang="en-GB" sz="1200" kern="1200" dirty="0">
                <a:solidFill>
                  <a:schemeClr val="tx1"/>
                </a:solidFill>
                <a:effectLst/>
                <a:latin typeface="Arial" pitchFamily="34" charset="0"/>
                <a:ea typeface="MS PGothic" pitchFamily="34" charset="-128"/>
                <a:cs typeface="MS PGothic" charset="0"/>
              </a:rPr>
              <a:t>The dermis is the layer beneath the epidermis, which contains structures like nerve endings, sweat glands and blood capillaries.</a:t>
            </a:r>
          </a:p>
        </p:txBody>
      </p:sp>
      <p:sp>
        <p:nvSpPr>
          <p:cNvPr id="4" name="Slide Number Placeholder 3"/>
          <p:cNvSpPr>
            <a:spLocks noGrp="1"/>
          </p:cNvSpPr>
          <p:nvPr>
            <p:ph type="sldNum" sz="quarter" idx="10"/>
          </p:nvPr>
        </p:nvSpPr>
        <p:spPr/>
        <p:txBody>
          <a:bodyPr/>
          <a:lstStyle/>
          <a:p>
            <a:fld id="{57430A87-2D5B-DE4C-9737-D9157B3A588F}" type="slidenum">
              <a:rPr lang="en-US" smtClean="0"/>
              <a:pPr/>
              <a:t>7</a:t>
            </a:fld>
            <a:endParaRPr lang="en-US" dirty="0"/>
          </a:p>
        </p:txBody>
      </p:sp>
    </p:spTree>
    <p:extLst>
      <p:ext uri="{BB962C8B-B14F-4D97-AF65-F5344CB8AC3E}">
        <p14:creationId xmlns:p14="http://schemas.microsoft.com/office/powerpoint/2010/main" val="1271153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Arial" pitchFamily="34" charset="0"/>
                <a:ea typeface="MS PGothic" pitchFamily="34" charset="-128"/>
                <a:cs typeface="MS PGothic" charset="0"/>
              </a:rPr>
              <a:t>Basic information (4-7):</a:t>
            </a:r>
          </a:p>
          <a:p>
            <a:r>
              <a:rPr lang="en-GB" sz="1200" kern="1200" dirty="0">
                <a:solidFill>
                  <a:schemeClr val="tx1"/>
                </a:solidFill>
                <a:effectLst/>
                <a:latin typeface="Arial" pitchFamily="34" charset="0"/>
                <a:ea typeface="MS PGothic" pitchFamily="34" charset="-128"/>
                <a:cs typeface="MS PGothic" charset="0"/>
              </a:rPr>
              <a:t>Explain that UVB rays can be very strong and cause sun burn. Even after a sun burn heals and goes away, the sun damage from UVB rays can be permanent.</a:t>
            </a:r>
          </a:p>
          <a:p>
            <a:endParaRPr lang="en-GB" sz="1200" kern="1200" dirty="0">
              <a:solidFill>
                <a:schemeClr val="tx1"/>
              </a:solidFill>
              <a:effectLst/>
              <a:latin typeface="Arial" pitchFamily="34" charset="0"/>
              <a:ea typeface="MS PGothic" pitchFamily="34" charset="-128"/>
              <a:cs typeface="MS PGothic" charset="0"/>
            </a:endParaRPr>
          </a:p>
          <a:p>
            <a:r>
              <a:rPr lang="en-GB" sz="1200" i="1" kern="1200" dirty="0">
                <a:solidFill>
                  <a:schemeClr val="tx1"/>
                </a:solidFill>
                <a:effectLst/>
                <a:latin typeface="Arial" pitchFamily="34" charset="0"/>
                <a:ea typeface="MS PGothic" pitchFamily="34" charset="-128"/>
                <a:cs typeface="MS PGothic" charset="0"/>
              </a:rPr>
              <a:t>Further information (7-11):</a:t>
            </a:r>
          </a:p>
          <a:p>
            <a:r>
              <a:rPr lang="en-GB" sz="1200" kern="1200" dirty="0">
                <a:solidFill>
                  <a:schemeClr val="tx1"/>
                </a:solidFill>
                <a:effectLst/>
                <a:latin typeface="Arial" pitchFamily="34" charset="0"/>
                <a:ea typeface="MS PGothic" pitchFamily="34" charset="-128"/>
                <a:cs typeface="MS PGothic" charset="0"/>
              </a:rPr>
              <a:t>UVB rays are less common on Earth because most of them get absorbed by the ozone layer. They don’t penetrate the skin as deeply as UVA rays, but they still cause damage and are the main cause of sun burns. </a:t>
            </a:r>
          </a:p>
        </p:txBody>
      </p:sp>
      <p:sp>
        <p:nvSpPr>
          <p:cNvPr id="4" name="Slide Number Placeholder 3"/>
          <p:cNvSpPr>
            <a:spLocks noGrp="1"/>
          </p:cNvSpPr>
          <p:nvPr>
            <p:ph type="sldNum" sz="quarter" idx="10"/>
          </p:nvPr>
        </p:nvSpPr>
        <p:spPr/>
        <p:txBody>
          <a:bodyPr/>
          <a:lstStyle/>
          <a:p>
            <a:fld id="{57430A87-2D5B-DE4C-9737-D9157B3A588F}" type="slidenum">
              <a:rPr lang="en-US" smtClean="0"/>
              <a:pPr/>
              <a:t>8</a:t>
            </a:fld>
            <a:endParaRPr lang="en-US" dirty="0"/>
          </a:p>
        </p:txBody>
      </p:sp>
    </p:spTree>
    <p:extLst>
      <p:ext uri="{BB962C8B-B14F-4D97-AF65-F5344CB8AC3E}">
        <p14:creationId xmlns:p14="http://schemas.microsoft.com/office/powerpoint/2010/main" val="3515646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SPF number tells us how much protection a sun protection product gives you against UVB rays. For the best protection, choose SPF 30 or higher. </a:t>
            </a:r>
          </a:p>
          <a:p>
            <a:r>
              <a:rPr lang="en-GB" dirty="0"/>
              <a:t>The star rating shows how well the product protects against UVA rays.  A five star rating means it offers the best protection.</a:t>
            </a:r>
          </a:p>
        </p:txBody>
      </p:sp>
      <p:sp>
        <p:nvSpPr>
          <p:cNvPr id="4" name="Slide Number Placeholder 3"/>
          <p:cNvSpPr>
            <a:spLocks noGrp="1"/>
          </p:cNvSpPr>
          <p:nvPr>
            <p:ph type="sldNum" sz="quarter" idx="10"/>
          </p:nvPr>
        </p:nvSpPr>
        <p:spPr/>
        <p:txBody>
          <a:bodyPr/>
          <a:lstStyle/>
          <a:p>
            <a:fld id="{57430A87-2D5B-DE4C-9737-D9157B3A588F}" type="slidenum">
              <a:rPr lang="en-US" smtClean="0"/>
              <a:pPr/>
              <a:t>9</a:t>
            </a:fld>
            <a:endParaRPr lang="en-US" dirty="0"/>
          </a:p>
        </p:txBody>
      </p:sp>
    </p:spTree>
    <p:extLst>
      <p:ext uri="{BB962C8B-B14F-4D97-AF65-F5344CB8AC3E}">
        <p14:creationId xmlns:p14="http://schemas.microsoft.com/office/powerpoint/2010/main" val="32667952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eric Break P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93A4C2-32E8-A647-8D79-924CA8E133E0}"/>
              </a:ext>
            </a:extLst>
          </p:cNvPr>
          <p:cNvPicPr>
            <a:picLocks noChangeAspect="1"/>
          </p:cNvPicPr>
          <p:nvPr userDrawn="1"/>
        </p:nvPicPr>
        <p:blipFill>
          <a:blip r:embed="rId2"/>
          <a:stretch>
            <a:fillRect/>
          </a:stretch>
        </p:blipFill>
        <p:spPr>
          <a:xfrm>
            <a:off x="-22650" y="-16988"/>
            <a:ext cx="9189300" cy="6891975"/>
          </a:xfrm>
          <a:prstGeom prst="rect">
            <a:avLst/>
          </a:prstGeom>
        </p:spPr>
      </p:pic>
      <p:pic>
        <p:nvPicPr>
          <p:cNvPr id="4" name="Picture 3">
            <a:extLst>
              <a:ext uri="{FF2B5EF4-FFF2-40B4-BE49-F238E27FC236}">
                <a16:creationId xmlns:a16="http://schemas.microsoft.com/office/drawing/2014/main" id="{F3150584-25E0-604A-A0C2-FF98E797E833}"/>
              </a:ext>
            </a:extLst>
          </p:cNvPr>
          <p:cNvPicPr>
            <a:picLocks noChangeAspect="1"/>
          </p:cNvPicPr>
          <p:nvPr userDrawn="1"/>
        </p:nvPicPr>
        <p:blipFill>
          <a:blip r:embed="rId3"/>
          <a:stretch>
            <a:fillRect/>
          </a:stretch>
        </p:blipFill>
        <p:spPr>
          <a:xfrm>
            <a:off x="7698890" y="276942"/>
            <a:ext cx="1192747" cy="812083"/>
          </a:xfrm>
          <a:prstGeom prst="rect">
            <a:avLst/>
          </a:prstGeom>
        </p:spPr>
      </p:pic>
    </p:spTree>
    <p:extLst>
      <p:ext uri="{BB962C8B-B14F-4D97-AF65-F5344CB8AC3E}">
        <p14:creationId xmlns:p14="http://schemas.microsoft.com/office/powerpoint/2010/main" val="3119218940"/>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36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s Edcoms">
    <p:spTree>
      <p:nvGrpSpPr>
        <p:cNvPr id="1" name=""/>
        <p:cNvGrpSpPr/>
        <p:nvPr/>
      </p:nvGrpSpPr>
      <p:grpSpPr>
        <a:xfrm>
          <a:off x="0" y="0"/>
          <a:ext cx="0" cy="0"/>
          <a:chOff x="0" y="0"/>
          <a:chExt cx="0" cy="0"/>
        </a:xfrm>
      </p:grpSpPr>
      <p:sp>
        <p:nvSpPr>
          <p:cNvPr id="12" name="Title 11"/>
          <p:cNvSpPr>
            <a:spLocks noGrp="1"/>
          </p:cNvSpPr>
          <p:nvPr>
            <p:ph type="title"/>
          </p:nvPr>
        </p:nvSpPr>
        <p:spPr>
          <a:xfrm>
            <a:off x="370371" y="404664"/>
            <a:ext cx="7072840" cy="576064"/>
          </a:xfrm>
          <a:prstGeom prst="rect">
            <a:avLst/>
          </a:prstGeom>
        </p:spPr>
        <p:txBody>
          <a:bodyPr vert="horz"/>
          <a:lstStyle>
            <a:lvl1pPr>
              <a:defRPr sz="2800" b="1" spc="-50">
                <a:latin typeface="Solomon Black" panose="02000000000000000000" pitchFamily="2" charset="77"/>
              </a:defRPr>
            </a:lvl1pPr>
          </a:lstStyle>
          <a:p>
            <a:r>
              <a:rPr lang="en-US" dirty="0"/>
              <a:t>Click to edit Master title style</a:t>
            </a:r>
          </a:p>
        </p:txBody>
      </p:sp>
      <p:sp>
        <p:nvSpPr>
          <p:cNvPr id="11" name="Content Placeholder 2"/>
          <p:cNvSpPr>
            <a:spLocks noGrp="1"/>
          </p:cNvSpPr>
          <p:nvPr>
            <p:ph idx="13"/>
          </p:nvPr>
        </p:nvSpPr>
        <p:spPr>
          <a:xfrm>
            <a:off x="370370" y="980728"/>
            <a:ext cx="7072840" cy="5470872"/>
          </a:xfrm>
          <a:prstGeom prst="rect">
            <a:avLst/>
          </a:prstGeom>
        </p:spPr>
        <p:txBody>
          <a:bodyPr/>
          <a:lstStyle>
            <a:lvl1pPr marL="342900" marR="0" indent="-342900" algn="l" defTabSz="914400" rtl="0" eaLnBrk="0" fontAlgn="base" latinLnBrk="0" hangingPunct="0">
              <a:lnSpc>
                <a:spcPct val="150000"/>
              </a:lnSpc>
              <a:spcBef>
                <a:spcPts val="200"/>
              </a:spcBef>
              <a:spcAft>
                <a:spcPts val="400"/>
              </a:spcAft>
              <a:buClr>
                <a:schemeClr val="accent1"/>
              </a:buClr>
              <a:buSzPct val="100000"/>
              <a:buFont typeface="Arial"/>
              <a:buChar char="•"/>
              <a:tabLst>
                <a:tab pos="576263" algn="l"/>
              </a:tabLst>
              <a:defRPr sz="1600" spc="0">
                <a:latin typeface="Solomon Black" panose="02000000000000000000" pitchFamily="2" charset="77"/>
              </a:defRPr>
            </a:lvl1pPr>
            <a:lvl2pPr marL="728663" marR="0" indent="-342900" algn="l" defTabSz="914400" rtl="0" eaLnBrk="0" fontAlgn="base" latinLnBrk="0" hangingPunct="0">
              <a:lnSpc>
                <a:spcPct val="150000"/>
              </a:lnSpc>
              <a:spcBef>
                <a:spcPts val="200"/>
              </a:spcBef>
              <a:spcAft>
                <a:spcPts val="400"/>
              </a:spcAft>
              <a:buClr>
                <a:schemeClr val="accent1"/>
              </a:buClr>
              <a:buSzPct val="100000"/>
              <a:buFont typeface="Arial"/>
              <a:buChar char="•"/>
              <a:tabLst>
                <a:tab pos="576263" algn="l"/>
              </a:tabLst>
              <a:defRPr sz="1400" spc="0">
                <a:latin typeface="Solomon Black" panose="02000000000000000000" pitchFamily="2" charset="77"/>
              </a:defRPr>
            </a:lvl2pPr>
            <a:lvl3pPr marL="1052513" marR="0" indent="-285750" algn="l" defTabSz="914400" rtl="0" eaLnBrk="0" fontAlgn="base" latinLnBrk="0" hangingPunct="0">
              <a:lnSpc>
                <a:spcPct val="150000"/>
              </a:lnSpc>
              <a:spcBef>
                <a:spcPts val="200"/>
              </a:spcBef>
              <a:spcAft>
                <a:spcPts val="400"/>
              </a:spcAft>
              <a:buClr>
                <a:schemeClr val="accent1"/>
              </a:buClr>
              <a:buSzPct val="100000"/>
              <a:buFont typeface="Arial"/>
              <a:buChar char="•"/>
              <a:tabLst>
                <a:tab pos="576263" algn="l"/>
              </a:tabLst>
              <a:defRPr sz="1200" spc="0">
                <a:latin typeface="Solomon Black" panose="02000000000000000000" pitchFamily="2" charset="77"/>
              </a:defRPr>
            </a:lvl3pPr>
            <a:lvl4pPr marL="1433513" marR="0" indent="-285750" algn="l" defTabSz="914400" rtl="0" eaLnBrk="0" fontAlgn="base" latinLnBrk="0" hangingPunct="0">
              <a:lnSpc>
                <a:spcPct val="150000"/>
              </a:lnSpc>
              <a:spcBef>
                <a:spcPts val="200"/>
              </a:spcBef>
              <a:spcAft>
                <a:spcPts val="400"/>
              </a:spcAft>
              <a:buClr>
                <a:schemeClr val="accent1"/>
              </a:buClr>
              <a:buSzPct val="100000"/>
              <a:buFont typeface="Arial"/>
              <a:buChar char="•"/>
              <a:tabLst>
                <a:tab pos="576263" algn="l"/>
              </a:tabLst>
              <a:defRPr sz="1200" spc="0">
                <a:latin typeface="Solomon Black" panose="02000000000000000000" pitchFamily="2" charset="77"/>
              </a:defRPr>
            </a:lvl4pPr>
            <a:lvl5pPr marL="1814513" marR="0" indent="-285750" algn="l" defTabSz="914400" rtl="0" eaLnBrk="0" fontAlgn="base" latinLnBrk="0" hangingPunct="0">
              <a:lnSpc>
                <a:spcPct val="150000"/>
              </a:lnSpc>
              <a:spcBef>
                <a:spcPts val="200"/>
              </a:spcBef>
              <a:spcAft>
                <a:spcPts val="400"/>
              </a:spcAft>
              <a:buClr>
                <a:schemeClr val="accent1"/>
              </a:buClr>
              <a:buSzPct val="100000"/>
              <a:buFont typeface="Arial"/>
              <a:buChar char="•"/>
              <a:tabLst>
                <a:tab pos="576263" algn="l"/>
              </a:tabLst>
              <a:defRPr sz="1200" spc="0">
                <a:latin typeface="Solomon Blac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111747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 id="2147483690" r:id="rId2"/>
  </p:sldLayoutIdLst>
  <p:hf sldNum="0" hdr="0" ftr="0" dt="0"/>
  <p:txStyles>
    <p:titleStyle>
      <a:lvl1pPr algn="l" rtl="0" eaLnBrk="1" fontAlgn="base" hangingPunct="1">
        <a:spcBef>
          <a:spcPct val="0"/>
        </a:spcBef>
        <a:spcAft>
          <a:spcPct val="0"/>
        </a:spcAft>
        <a:defRPr sz="400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p:titleStyle>
    <p:bodyStyle>
      <a:lvl1pPr marL="195263" indent="-195263" algn="l" rtl="0" eaLnBrk="1" fontAlgn="base" hangingPunct="1">
        <a:lnSpc>
          <a:spcPct val="115000"/>
        </a:lnSpc>
        <a:spcBef>
          <a:spcPct val="0"/>
        </a:spcBef>
        <a:spcAft>
          <a:spcPct val="50000"/>
        </a:spcAft>
        <a:tabLst>
          <a:tab pos="576263" algn="l"/>
        </a:tabLst>
        <a:defRPr sz="1600">
          <a:solidFill>
            <a:schemeClr val="tx1"/>
          </a:solidFill>
          <a:latin typeface="+mn-lt"/>
          <a:ea typeface="+mn-ea"/>
          <a:cs typeface="MS PGothic" charset="0"/>
        </a:defRPr>
      </a:lvl1pPr>
      <a:lvl2pPr marL="576263" indent="-190500" algn="l" rtl="0" eaLnBrk="1" fontAlgn="base" hangingPunct="1">
        <a:lnSpc>
          <a:spcPct val="115000"/>
        </a:lnSpc>
        <a:spcBef>
          <a:spcPct val="0"/>
        </a:spcBef>
        <a:spcAft>
          <a:spcPct val="50000"/>
        </a:spcAft>
        <a:tabLst>
          <a:tab pos="576263" algn="l"/>
        </a:tabLst>
        <a:defRPr sz="1600">
          <a:solidFill>
            <a:schemeClr val="tx1"/>
          </a:solidFill>
          <a:latin typeface="+mn-lt"/>
          <a:ea typeface="+mn-ea"/>
          <a:cs typeface="MS PGothic" charset="0"/>
        </a:defRPr>
      </a:lvl2pPr>
      <a:lvl3pPr marL="957263" indent="-190500" algn="l" rtl="0" eaLnBrk="1" fontAlgn="base" hangingPunct="1">
        <a:lnSpc>
          <a:spcPct val="115000"/>
        </a:lnSpc>
        <a:spcBef>
          <a:spcPct val="0"/>
        </a:spcBef>
        <a:spcAft>
          <a:spcPct val="50000"/>
        </a:spcAft>
        <a:tabLst>
          <a:tab pos="576263" algn="l"/>
        </a:tabLst>
        <a:defRPr sz="1600">
          <a:solidFill>
            <a:schemeClr val="tx1"/>
          </a:solidFill>
          <a:latin typeface="+mn-lt"/>
          <a:ea typeface="+mn-ea"/>
          <a:cs typeface="MS PGothic" charset="0"/>
        </a:defRPr>
      </a:lvl3pPr>
      <a:lvl4pPr marL="1338263" indent="-190500" algn="l" rtl="0" eaLnBrk="1" fontAlgn="base" hangingPunct="1">
        <a:lnSpc>
          <a:spcPct val="115000"/>
        </a:lnSpc>
        <a:spcBef>
          <a:spcPct val="0"/>
        </a:spcBef>
        <a:spcAft>
          <a:spcPct val="50000"/>
        </a:spcAft>
        <a:tabLst>
          <a:tab pos="576263" algn="l"/>
        </a:tabLst>
        <a:defRPr sz="1600">
          <a:solidFill>
            <a:schemeClr val="tx1"/>
          </a:solidFill>
          <a:latin typeface="+mn-lt"/>
          <a:ea typeface="+mn-ea"/>
          <a:cs typeface="MS PGothic" charset="0"/>
        </a:defRPr>
      </a:lvl4pPr>
      <a:lvl5pPr marL="1719263" indent="-190500" algn="l" rtl="0" eaLnBrk="1" fontAlgn="base" hangingPunct="1">
        <a:lnSpc>
          <a:spcPct val="115000"/>
        </a:lnSpc>
        <a:spcBef>
          <a:spcPct val="0"/>
        </a:spcBef>
        <a:spcAft>
          <a:spcPct val="50000"/>
        </a:spcAft>
        <a:tabLst>
          <a:tab pos="576263" algn="l"/>
        </a:tabLst>
        <a:defRPr sz="1600">
          <a:solidFill>
            <a:schemeClr val="tx1"/>
          </a:solidFill>
          <a:latin typeface="+mn-lt"/>
          <a:ea typeface="+mn-ea"/>
          <a:cs typeface="MS PGothic" charset="0"/>
        </a:defRPr>
      </a:lvl5pPr>
      <a:lvl6pPr marL="2176463" indent="-190500" algn="l" rtl="0" eaLnBrk="1" fontAlgn="base" hangingPunct="1">
        <a:lnSpc>
          <a:spcPct val="115000"/>
        </a:lnSpc>
        <a:spcBef>
          <a:spcPct val="0"/>
        </a:spcBef>
        <a:spcAft>
          <a:spcPct val="50000"/>
        </a:spcAft>
        <a:tabLst>
          <a:tab pos="576263" algn="l"/>
        </a:tabLst>
        <a:defRPr sz="1600">
          <a:solidFill>
            <a:schemeClr val="tx1"/>
          </a:solidFill>
          <a:latin typeface="+mn-lt"/>
          <a:ea typeface="+mn-ea"/>
        </a:defRPr>
      </a:lvl6pPr>
      <a:lvl7pPr marL="2633663" indent="-190500" algn="l" rtl="0" eaLnBrk="1" fontAlgn="base" hangingPunct="1">
        <a:lnSpc>
          <a:spcPct val="115000"/>
        </a:lnSpc>
        <a:spcBef>
          <a:spcPct val="0"/>
        </a:spcBef>
        <a:spcAft>
          <a:spcPct val="50000"/>
        </a:spcAft>
        <a:tabLst>
          <a:tab pos="576263" algn="l"/>
        </a:tabLst>
        <a:defRPr sz="1600">
          <a:solidFill>
            <a:schemeClr val="tx1"/>
          </a:solidFill>
          <a:latin typeface="+mn-lt"/>
          <a:ea typeface="+mn-ea"/>
        </a:defRPr>
      </a:lvl7pPr>
      <a:lvl8pPr marL="3090863" indent="-190500" algn="l" rtl="0" eaLnBrk="1" fontAlgn="base" hangingPunct="1">
        <a:lnSpc>
          <a:spcPct val="115000"/>
        </a:lnSpc>
        <a:spcBef>
          <a:spcPct val="0"/>
        </a:spcBef>
        <a:spcAft>
          <a:spcPct val="50000"/>
        </a:spcAft>
        <a:tabLst>
          <a:tab pos="576263" algn="l"/>
        </a:tabLst>
        <a:defRPr sz="1600">
          <a:solidFill>
            <a:schemeClr val="tx1"/>
          </a:solidFill>
          <a:latin typeface="+mn-lt"/>
          <a:ea typeface="+mn-ea"/>
        </a:defRPr>
      </a:lvl8pPr>
      <a:lvl9pPr marL="3548063" indent="-190500" algn="l" rtl="0" eaLnBrk="1" fontAlgn="base" hangingPunct="1">
        <a:lnSpc>
          <a:spcPct val="115000"/>
        </a:lnSpc>
        <a:spcBef>
          <a:spcPct val="0"/>
        </a:spcBef>
        <a:spcAft>
          <a:spcPct val="50000"/>
        </a:spcAft>
        <a:tabLst>
          <a:tab pos="576263" algn="l"/>
        </a:tabLst>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29.png"/><Relationship Id="rId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image" Target="../media/image4.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slide" Target="slide2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slide" Target="slide1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slide" Target="slide12.xml"/><Relationship Id="rId11" Type="http://schemas.openxmlformats.org/officeDocument/2006/relationships/audio" Target="../media/audio1.wav"/><Relationship Id="rId5" Type="http://schemas.openxmlformats.org/officeDocument/2006/relationships/audio" Target="../media/audio2.wav"/><Relationship Id="rId10" Type="http://schemas.openxmlformats.org/officeDocument/2006/relationships/image" Target="../media/image19.png"/><Relationship Id="rId4" Type="http://schemas.openxmlformats.org/officeDocument/2006/relationships/slide" Target="slide14.xml"/><Relationship Id="rId9"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41.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slide" Target="slide12.xml"/><Relationship Id="rId5" Type="http://schemas.openxmlformats.org/officeDocument/2006/relationships/audio" Target="../media/audio2.wav"/><Relationship Id="rId10" Type="http://schemas.openxmlformats.org/officeDocument/2006/relationships/audio" Target="../media/audio1.wav"/><Relationship Id="rId4" Type="http://schemas.openxmlformats.org/officeDocument/2006/relationships/slide" Target="slide16.xml"/><Relationship Id="rId9"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audio" Target="../media/audio2.wav"/><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slide" Target="slide17.xml"/><Relationship Id="rId11" Type="http://schemas.openxmlformats.org/officeDocument/2006/relationships/audio" Target="../media/audio1.wav"/><Relationship Id="rId5" Type="http://schemas.openxmlformats.org/officeDocument/2006/relationships/slide" Target="slide18.xml"/><Relationship Id="rId10" Type="http://schemas.openxmlformats.org/officeDocument/2006/relationships/slide" Target="slide12.xml"/><Relationship Id="rId4" Type="http://schemas.openxmlformats.org/officeDocument/2006/relationships/audio" Target="../media/audio2.wav"/><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41.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40.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audio" Target="../media/audio2.wav"/><Relationship Id="rId5" Type="http://schemas.openxmlformats.org/officeDocument/2006/relationships/slide" Target="slide20.xml"/><Relationship Id="rId10"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slide" Target="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12.xml"/><Relationship Id="rId5" Type="http://schemas.openxmlformats.org/officeDocument/2006/relationships/hyperlink" Target="https://soltansunready.com/for-schools/competition"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slide" Target="slide30.xml"/><Relationship Id="rId10" Type="http://schemas.openxmlformats.org/officeDocument/2006/relationships/image" Target="../media/image44.svg"/><Relationship Id="rId4" Type="http://schemas.openxmlformats.org/officeDocument/2006/relationships/audio" Target="../media/audio2.wav"/><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audio" Target="../media/audio1.wav"/><Relationship Id="rId7" Type="http://schemas.openxmlformats.org/officeDocument/2006/relationships/image" Target="../media/image40.sv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audio" Target="../media/audio2.wav"/><Relationship Id="rId5" Type="http://schemas.openxmlformats.org/officeDocument/2006/relationships/slide" Target="slide23.xml"/><Relationship Id="rId10"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40.sv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audio" Target="../media/audio2.wav"/><Relationship Id="rId5" Type="http://schemas.openxmlformats.org/officeDocument/2006/relationships/slide" Target="slide25.xml"/><Relationship Id="rId10"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slide" Target="slide1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41.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slide" Target="slide12.xml"/><Relationship Id="rId5" Type="http://schemas.openxmlformats.org/officeDocument/2006/relationships/audio" Target="../media/audio2.wav"/><Relationship Id="rId10" Type="http://schemas.openxmlformats.org/officeDocument/2006/relationships/audio" Target="../media/audio1.wav"/><Relationship Id="rId4" Type="http://schemas.openxmlformats.org/officeDocument/2006/relationships/slide" Target="slide27.xml"/><Relationship Id="rId9"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audio" Target="../media/audio1.wav"/><Relationship Id="rId5" Type="http://schemas.openxmlformats.org/officeDocument/2006/relationships/audio" Target="../media/audio2.wav"/><Relationship Id="rId10" Type="http://schemas.openxmlformats.org/officeDocument/2006/relationships/slide" Target="slide12.xml"/><Relationship Id="rId4" Type="http://schemas.openxmlformats.org/officeDocument/2006/relationships/slide" Target="slide29.xml"/><Relationship Id="rId9"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41.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slide" Target="slide30.xml"/><Relationship Id="rId10" Type="http://schemas.openxmlformats.org/officeDocument/2006/relationships/image" Target="../media/image44.svg"/><Relationship Id="rId4" Type="http://schemas.openxmlformats.org/officeDocument/2006/relationships/audio" Target="../media/audio2.wav"/><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audio" Target="../media/audio3.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33.png"/><Relationship Id="rId5" Type="http://schemas.openxmlformats.org/officeDocument/2006/relationships/image" Target="../media/image4.png"/><Relationship Id="rId10"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7.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33.png"/><Relationship Id="rId12"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34.png"/><Relationship Id="rId5" Type="http://schemas.openxmlformats.org/officeDocument/2006/relationships/image" Target="../media/image17.png"/><Relationship Id="rId10" Type="http://schemas.openxmlformats.org/officeDocument/2006/relationships/image" Target="../media/image50.png"/><Relationship Id="rId4" Type="http://schemas.openxmlformats.org/officeDocument/2006/relationships/image" Target="../media/image16.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33.png"/><Relationship Id="rId12"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34.png"/><Relationship Id="rId5" Type="http://schemas.openxmlformats.org/officeDocument/2006/relationships/image" Target="../media/image17.png"/><Relationship Id="rId10" Type="http://schemas.openxmlformats.org/officeDocument/2006/relationships/image" Target="../media/image50.png"/><Relationship Id="rId4" Type="http://schemas.openxmlformats.org/officeDocument/2006/relationships/image" Target="../media/image16.png"/><Relationship Id="rId9"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hyperlink" Target="https://soltansunready.com/for-families" TargetMode="External"/><Relationship Id="rId5" Type="http://schemas.openxmlformats.org/officeDocument/2006/relationships/image" Target="../media/image15.png"/><Relationship Id="rId10" Type="http://schemas.openxmlformats.org/officeDocument/2006/relationships/hyperlink" Target="https://soltansunready.com/for-schools/competition-gallery" TargetMode="External"/><Relationship Id="rId4" Type="http://schemas.openxmlformats.org/officeDocument/2006/relationships/image" Target="../media/image13.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s://www.soltansunready.com/for-schools/Soltan-Sun-Ready-Tanai-story" TargetMode="External"/><Relationship Id="rId10" Type="http://schemas.openxmlformats.org/officeDocument/2006/relationships/image" Target="../media/image6.png"/><Relationship Id="rId4" Type="http://schemas.openxmlformats.org/officeDocument/2006/relationships/image" Target="../media/image8.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745" y="5328577"/>
            <a:ext cx="668575" cy="106904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496" y="5598323"/>
            <a:ext cx="406178" cy="102197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933" y="6091605"/>
            <a:ext cx="245668" cy="618118"/>
          </a:xfrm>
          <a:prstGeom prst="rect">
            <a:avLst/>
          </a:prstGeom>
        </p:spPr>
      </p:pic>
      <p:sp>
        <p:nvSpPr>
          <p:cNvPr id="3" name="TextBox 2">
            <a:extLst>
              <a:ext uri="{FF2B5EF4-FFF2-40B4-BE49-F238E27FC236}">
                <a16:creationId xmlns:a16="http://schemas.microsoft.com/office/drawing/2014/main" id="{8BB6E041-4E78-454D-BFC6-583C86DA1239}"/>
              </a:ext>
            </a:extLst>
          </p:cNvPr>
          <p:cNvSpPr txBox="1"/>
          <p:nvPr/>
        </p:nvSpPr>
        <p:spPr>
          <a:xfrm>
            <a:off x="425681" y="1739695"/>
            <a:ext cx="3962563" cy="2616101"/>
          </a:xfrm>
          <a:prstGeom prst="rect">
            <a:avLst/>
          </a:prstGeom>
          <a:noFill/>
        </p:spPr>
        <p:txBody>
          <a:bodyPr wrap="square" rtlCol="0">
            <a:spAutoFit/>
          </a:bodyPr>
          <a:lstStyle/>
          <a:p>
            <a:r>
              <a:rPr lang="en-GB" sz="4800" b="1" kern="0" spc="-50" dirty="0">
                <a:solidFill>
                  <a:srgbClr val="16216A"/>
                </a:solidFill>
                <a:latin typeface="+mj-lt"/>
              </a:rPr>
              <a:t>Sun Ready </a:t>
            </a:r>
          </a:p>
          <a:p>
            <a:r>
              <a:rPr lang="en-GB" sz="4800" b="1" kern="0" spc="-50" dirty="0">
                <a:solidFill>
                  <a:srgbClr val="16216A"/>
                </a:solidFill>
                <a:latin typeface="+mj-lt"/>
              </a:rPr>
              <a:t>Poster Project  </a:t>
            </a:r>
          </a:p>
          <a:p>
            <a:endParaRPr lang="en-GB" dirty="0"/>
          </a:p>
        </p:txBody>
      </p:sp>
      <p:pic>
        <p:nvPicPr>
          <p:cNvPr id="4" name="Picture 3">
            <a:extLst>
              <a:ext uri="{FF2B5EF4-FFF2-40B4-BE49-F238E27FC236}">
                <a16:creationId xmlns:a16="http://schemas.microsoft.com/office/drawing/2014/main" id="{26C23FE9-95CD-CB40-9254-84A90F14A000}"/>
              </a:ext>
            </a:extLst>
          </p:cNvPr>
          <p:cNvPicPr>
            <a:picLocks noChangeAspect="1"/>
          </p:cNvPicPr>
          <p:nvPr/>
        </p:nvPicPr>
        <p:blipFill rotWithShape="1">
          <a:blip r:embed="rId5"/>
          <a:srcRect r="29228"/>
          <a:stretch/>
        </p:blipFill>
        <p:spPr>
          <a:xfrm>
            <a:off x="2757056" y="1016789"/>
            <a:ext cx="6200898" cy="5841211"/>
          </a:xfrm>
          <a:prstGeom prst="rect">
            <a:avLst/>
          </a:prstGeom>
        </p:spPr>
      </p:pic>
    </p:spTree>
    <p:extLst>
      <p:ext uri="{BB962C8B-B14F-4D97-AF65-F5344CB8AC3E}">
        <p14:creationId xmlns:p14="http://schemas.microsoft.com/office/powerpoint/2010/main" val="1508047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79687" y="613057"/>
            <a:ext cx="9143999" cy="626861"/>
          </a:xfrm>
          <a:prstGeom prst="rect">
            <a:avLst/>
          </a:prstGeom>
        </p:spPr>
        <p:txBody>
          <a:bodyPr vert="horz"/>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r>
              <a:rPr lang="en-GB" sz="3600" kern="0" dirty="0">
                <a:solidFill>
                  <a:srgbClr val="16216A"/>
                </a:solidFill>
              </a:rPr>
              <a:t>We need to be </a:t>
            </a:r>
            <a:r>
              <a:rPr lang="en-GB" sz="3600" kern="0" dirty="0">
                <a:solidFill>
                  <a:srgbClr val="FFB612"/>
                </a:solidFill>
              </a:rPr>
              <a:t>Sun Ready</a:t>
            </a:r>
            <a:endParaRPr lang="en-US" sz="3600" b="0" kern="0" dirty="0">
              <a:solidFill>
                <a:srgbClr val="FFB612"/>
              </a:solidFill>
            </a:endParaRPr>
          </a:p>
        </p:txBody>
      </p:sp>
      <p:grpSp>
        <p:nvGrpSpPr>
          <p:cNvPr id="20" name="Group 19"/>
          <p:cNvGrpSpPr/>
          <p:nvPr/>
        </p:nvGrpSpPr>
        <p:grpSpPr>
          <a:xfrm>
            <a:off x="196835" y="6028540"/>
            <a:ext cx="690716" cy="647680"/>
            <a:chOff x="581019" y="5037942"/>
            <a:chExt cx="1374541" cy="1288898"/>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19" y="5257799"/>
              <a:ext cx="668575" cy="1069041"/>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435" y="5037942"/>
              <a:ext cx="406178" cy="1021976"/>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892" y="5531224"/>
              <a:ext cx="245668" cy="618118"/>
            </a:xfrm>
            <a:prstGeom prst="rect">
              <a:avLst/>
            </a:prstGeom>
          </p:spPr>
        </p:pic>
      </p:grpSp>
      <p:sp>
        <p:nvSpPr>
          <p:cNvPr id="3" name="TextBox 2">
            <a:extLst>
              <a:ext uri="{FF2B5EF4-FFF2-40B4-BE49-F238E27FC236}">
                <a16:creationId xmlns:a16="http://schemas.microsoft.com/office/drawing/2014/main" id="{A43F9C3E-C66A-DA49-9691-FC8B5117A1B2}"/>
              </a:ext>
            </a:extLst>
          </p:cNvPr>
          <p:cNvSpPr txBox="1"/>
          <p:nvPr/>
        </p:nvSpPr>
        <p:spPr>
          <a:xfrm>
            <a:off x="1880036" y="3356915"/>
            <a:ext cx="2328529" cy="648997"/>
          </a:xfrm>
          <a:prstGeom prst="roundRect">
            <a:avLst>
              <a:gd name="adj" fmla="val 0"/>
            </a:avLst>
          </a:prstGeom>
          <a:solidFill>
            <a:schemeClr val="bg1"/>
          </a:solidFill>
          <a:ln w="19050">
            <a:solidFill>
              <a:srgbClr val="16216A"/>
            </a:solidFill>
          </a:ln>
        </p:spPr>
        <p:txBody>
          <a:bodyPr wrap="square" lIns="216000" tIns="108000" rIns="324000" bIns="108000" rtlCol="0" anchor="ctr">
            <a:spAutoFit/>
          </a:bodyPr>
          <a:lstStyle/>
          <a:p>
            <a:r>
              <a:rPr lang="en-GB" sz="1400" b="1" dirty="0">
                <a:solidFill>
                  <a:srgbClr val="16216A"/>
                </a:solidFill>
                <a:latin typeface="+mn-lt"/>
              </a:rPr>
              <a:t>Seek some</a:t>
            </a:r>
            <a:br>
              <a:rPr lang="en-GB" sz="1400" b="1" dirty="0">
                <a:solidFill>
                  <a:srgbClr val="16216A"/>
                </a:solidFill>
                <a:latin typeface="+mn-lt"/>
              </a:rPr>
            </a:br>
            <a:r>
              <a:rPr lang="en-GB" sz="1400" b="1" dirty="0">
                <a:solidFill>
                  <a:srgbClr val="16216A"/>
                </a:solidFill>
                <a:latin typeface="+mn-lt"/>
              </a:rPr>
              <a:t>shade between 11-3.</a:t>
            </a:r>
            <a:endParaRPr lang="en-US" sz="1400" b="1" dirty="0">
              <a:solidFill>
                <a:srgbClr val="16216A"/>
              </a:solidFill>
              <a:latin typeface="+mn-lt"/>
            </a:endParaRPr>
          </a:p>
        </p:txBody>
      </p:sp>
      <p:sp>
        <p:nvSpPr>
          <p:cNvPr id="35" name="TextBox 34">
            <a:extLst>
              <a:ext uri="{FF2B5EF4-FFF2-40B4-BE49-F238E27FC236}">
                <a16:creationId xmlns:a16="http://schemas.microsoft.com/office/drawing/2014/main" id="{DEEA1DE2-7EF7-D44F-B756-E9AE13B8A748}"/>
              </a:ext>
            </a:extLst>
          </p:cNvPr>
          <p:cNvSpPr txBox="1"/>
          <p:nvPr/>
        </p:nvSpPr>
        <p:spPr>
          <a:xfrm>
            <a:off x="5994144" y="6023532"/>
            <a:ext cx="2318456" cy="433553"/>
          </a:xfrm>
          <a:prstGeom prst="roundRect">
            <a:avLst>
              <a:gd name="adj" fmla="val 0"/>
            </a:avLst>
          </a:prstGeom>
          <a:solidFill>
            <a:schemeClr val="bg1"/>
          </a:solidFill>
          <a:ln w="19050">
            <a:solidFill>
              <a:srgbClr val="16216A"/>
            </a:solidFill>
          </a:ln>
        </p:spPr>
        <p:txBody>
          <a:bodyPr wrap="none" lIns="216000" tIns="108000" rIns="288000" bIns="108000" rtlCol="0" anchor="ctr">
            <a:spAutoFit/>
          </a:bodyPr>
          <a:lstStyle/>
          <a:p>
            <a:pPr algn="r"/>
            <a:r>
              <a:rPr lang="en-GB" sz="1400" b="1" dirty="0">
                <a:solidFill>
                  <a:srgbClr val="16216A"/>
                </a:solidFill>
                <a:latin typeface="+mn-lt"/>
              </a:rPr>
              <a:t>Drink plenty of water.</a:t>
            </a:r>
            <a:endParaRPr lang="en-US" sz="1400" b="1" dirty="0">
              <a:solidFill>
                <a:srgbClr val="16216A"/>
              </a:solidFill>
              <a:latin typeface="+mn-lt"/>
            </a:endParaRPr>
          </a:p>
        </p:txBody>
      </p:sp>
      <p:sp>
        <p:nvSpPr>
          <p:cNvPr id="37" name="TextBox 36">
            <a:extLst>
              <a:ext uri="{FF2B5EF4-FFF2-40B4-BE49-F238E27FC236}">
                <a16:creationId xmlns:a16="http://schemas.microsoft.com/office/drawing/2014/main" id="{90A8A53E-0F8A-8C4C-892E-B94DB0722803}"/>
              </a:ext>
            </a:extLst>
          </p:cNvPr>
          <p:cNvSpPr txBox="1"/>
          <p:nvPr/>
        </p:nvSpPr>
        <p:spPr>
          <a:xfrm>
            <a:off x="3363314" y="6162093"/>
            <a:ext cx="2296261" cy="503590"/>
          </a:xfrm>
          <a:prstGeom prst="roundRect">
            <a:avLst>
              <a:gd name="adj" fmla="val 0"/>
            </a:avLst>
          </a:prstGeom>
          <a:solidFill>
            <a:schemeClr val="bg1"/>
          </a:solidFill>
          <a:ln w="19050">
            <a:solidFill>
              <a:srgbClr val="16216A"/>
            </a:solidFill>
          </a:ln>
        </p:spPr>
        <p:txBody>
          <a:bodyPr wrap="square" lIns="180000" tIns="36000" rIns="180000" bIns="36000" rtlCol="0" anchor="ctr">
            <a:spAutoFit/>
          </a:bodyPr>
          <a:lstStyle/>
          <a:p>
            <a:pPr algn="r"/>
            <a:r>
              <a:rPr lang="en-GB" sz="1400" b="1" dirty="0">
                <a:solidFill>
                  <a:srgbClr val="16216A"/>
                </a:solidFill>
                <a:latin typeface="+mn-lt"/>
              </a:rPr>
              <a:t>Wear sunglasses to protect your eyes.</a:t>
            </a:r>
            <a:endParaRPr lang="en-US" sz="1400" b="1" dirty="0">
              <a:solidFill>
                <a:srgbClr val="16216A"/>
              </a:solidFill>
              <a:latin typeface="+mn-lt"/>
            </a:endParaRPr>
          </a:p>
        </p:txBody>
      </p:sp>
      <p:grpSp>
        <p:nvGrpSpPr>
          <p:cNvPr id="44" name="glasses">
            <a:extLst>
              <a:ext uri="{FF2B5EF4-FFF2-40B4-BE49-F238E27FC236}">
                <a16:creationId xmlns:a16="http://schemas.microsoft.com/office/drawing/2014/main" id="{0760FEDA-4D3F-674C-B3AD-B214BC83EB14}"/>
              </a:ext>
            </a:extLst>
          </p:cNvPr>
          <p:cNvGrpSpPr/>
          <p:nvPr/>
        </p:nvGrpSpPr>
        <p:grpSpPr>
          <a:xfrm>
            <a:off x="2639902" y="5995598"/>
            <a:ext cx="981628" cy="707160"/>
            <a:chOff x="2045091" y="5691151"/>
            <a:chExt cx="1040386" cy="707160"/>
          </a:xfrm>
        </p:grpSpPr>
        <p:sp>
          <p:nvSpPr>
            <p:cNvPr id="25" name="Oval 24"/>
            <p:cNvSpPr/>
            <p:nvPr/>
          </p:nvSpPr>
          <p:spPr bwMode="auto">
            <a:xfrm rot="10800000" flipV="1">
              <a:off x="2045091" y="6223635"/>
              <a:ext cx="903254" cy="174676"/>
            </a:xfrm>
            <a:prstGeom prst="ellipse">
              <a:avLst/>
            </a:prstGeom>
            <a:solidFill>
              <a:schemeClr val="tx1">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a typeface="MS PGothic" pitchFamily="34" charset="-128"/>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2731" y="5691151"/>
              <a:ext cx="1012746" cy="658436"/>
            </a:xfrm>
            <a:prstGeom prst="rect">
              <a:avLst/>
            </a:prstGeom>
          </p:spPr>
        </p:pic>
      </p:grpSp>
      <p:grpSp>
        <p:nvGrpSpPr>
          <p:cNvPr id="42" name="water">
            <a:extLst>
              <a:ext uri="{FF2B5EF4-FFF2-40B4-BE49-F238E27FC236}">
                <a16:creationId xmlns:a16="http://schemas.microsoft.com/office/drawing/2014/main" id="{6DC58B61-6D57-D448-9613-679DB452764B}"/>
              </a:ext>
            </a:extLst>
          </p:cNvPr>
          <p:cNvGrpSpPr/>
          <p:nvPr/>
        </p:nvGrpSpPr>
        <p:grpSpPr>
          <a:xfrm>
            <a:off x="8055717" y="5739864"/>
            <a:ext cx="762000" cy="1138853"/>
            <a:chOff x="5172928" y="5316080"/>
            <a:chExt cx="762000" cy="1138853"/>
          </a:xfrm>
        </p:grpSpPr>
        <p:sp>
          <p:nvSpPr>
            <p:cNvPr id="14" name="Oval 13"/>
            <p:cNvSpPr/>
            <p:nvPr/>
          </p:nvSpPr>
          <p:spPr bwMode="auto">
            <a:xfrm>
              <a:off x="5189601" y="6368217"/>
              <a:ext cx="588899" cy="86716"/>
            </a:xfrm>
            <a:prstGeom prst="ellipse">
              <a:avLst/>
            </a:prstGeom>
            <a:solidFill>
              <a:schemeClr val="tx1">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a typeface="MS PGothic" pitchFamily="34" charset="-128"/>
              </a:endParaRPr>
            </a:p>
          </p:txBody>
        </p:sp>
        <p:pic>
          <p:nvPicPr>
            <p:cNvPr id="38" name="Picture 37">
              <a:extLst>
                <a:ext uri="{FF2B5EF4-FFF2-40B4-BE49-F238E27FC236}">
                  <a16:creationId xmlns:a16="http://schemas.microsoft.com/office/drawing/2014/main" id="{BBA66FC6-4305-454F-9974-F1F831248E56}"/>
                </a:ext>
              </a:extLst>
            </p:cNvPr>
            <p:cNvPicPr>
              <a:picLocks noChangeAspect="1"/>
            </p:cNvPicPr>
            <p:nvPr/>
          </p:nvPicPr>
          <p:blipFill>
            <a:blip r:embed="rId6"/>
            <a:stretch>
              <a:fillRect/>
            </a:stretch>
          </p:blipFill>
          <p:spPr>
            <a:xfrm rot="2540854">
              <a:off x="5172928" y="5316080"/>
              <a:ext cx="762000" cy="1092200"/>
            </a:xfrm>
            <a:prstGeom prst="rect">
              <a:avLst/>
            </a:prstGeom>
          </p:spPr>
        </p:pic>
      </p:grpSp>
      <p:sp>
        <p:nvSpPr>
          <p:cNvPr id="41" name="Title 1">
            <a:extLst>
              <a:ext uri="{FF2B5EF4-FFF2-40B4-BE49-F238E27FC236}">
                <a16:creationId xmlns:a16="http://schemas.microsoft.com/office/drawing/2014/main" id="{E683210D-DCF7-B943-9D1F-7A7B5A19F5D0}"/>
              </a:ext>
            </a:extLst>
          </p:cNvPr>
          <p:cNvSpPr txBox="1">
            <a:spLocks/>
          </p:cNvSpPr>
          <p:nvPr/>
        </p:nvSpPr>
        <p:spPr>
          <a:xfrm>
            <a:off x="479687" y="1437021"/>
            <a:ext cx="5646534" cy="830997"/>
          </a:xfrm>
          <a:prstGeom prst="rect">
            <a:avLst/>
          </a:prstGeom>
        </p:spPr>
        <p:txBody>
          <a:bodyPr vert="horz" wrap="square">
            <a:spAutoFit/>
          </a:bodyPr>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r>
              <a:rPr lang="en-GB" sz="2400" b="0" kern="0" dirty="0">
                <a:solidFill>
                  <a:srgbClr val="16216A"/>
                </a:solidFill>
                <a:latin typeface="+mn-lt"/>
              </a:rPr>
              <a:t>Click to find out about our Five Top Tips for staying sun safe!</a:t>
            </a:r>
            <a:endParaRPr lang="en-US" sz="2400" b="0" kern="0" dirty="0">
              <a:solidFill>
                <a:schemeClr val="bg1"/>
              </a:solidFill>
              <a:latin typeface="+mn-lt"/>
            </a:endParaRPr>
          </a:p>
        </p:txBody>
      </p:sp>
      <p:pic>
        <p:nvPicPr>
          <p:cNvPr id="11" name="brolly"/>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3787" y="2690048"/>
            <a:ext cx="4138444" cy="3205840"/>
          </a:xfrm>
          <a:prstGeom prst="rect">
            <a:avLst/>
          </a:prstGeom>
        </p:spPr>
      </p:pic>
      <p:sp>
        <p:nvSpPr>
          <p:cNvPr id="34" name="TextBox 33">
            <a:extLst>
              <a:ext uri="{FF2B5EF4-FFF2-40B4-BE49-F238E27FC236}">
                <a16:creationId xmlns:a16="http://schemas.microsoft.com/office/drawing/2014/main" id="{747A043B-4917-D841-B017-815324F2EA0F}"/>
              </a:ext>
            </a:extLst>
          </p:cNvPr>
          <p:cNvSpPr txBox="1"/>
          <p:nvPr/>
        </p:nvSpPr>
        <p:spPr>
          <a:xfrm>
            <a:off x="1880036" y="5291100"/>
            <a:ext cx="2136962" cy="433553"/>
          </a:xfrm>
          <a:prstGeom prst="roundRect">
            <a:avLst>
              <a:gd name="adj" fmla="val 0"/>
            </a:avLst>
          </a:prstGeom>
          <a:solidFill>
            <a:schemeClr val="bg1"/>
          </a:solidFill>
          <a:ln w="19050">
            <a:solidFill>
              <a:srgbClr val="16216A"/>
            </a:solidFill>
          </a:ln>
        </p:spPr>
        <p:txBody>
          <a:bodyPr wrap="square" lIns="288000" tIns="108000" rIns="180000" bIns="108000" rtlCol="0" anchor="ctr">
            <a:spAutoFit/>
          </a:bodyPr>
          <a:lstStyle/>
          <a:p>
            <a:pPr algn="r"/>
            <a:r>
              <a:rPr lang="en-GB" sz="1400" b="1" dirty="0">
                <a:solidFill>
                  <a:srgbClr val="16216A"/>
                </a:solidFill>
                <a:latin typeface="+mn-lt"/>
              </a:rPr>
              <a:t>Cover up your skin.</a:t>
            </a:r>
          </a:p>
        </p:txBody>
      </p:sp>
      <p:grpSp>
        <p:nvGrpSpPr>
          <p:cNvPr id="2" name="Group 1">
            <a:extLst>
              <a:ext uri="{FF2B5EF4-FFF2-40B4-BE49-F238E27FC236}">
                <a16:creationId xmlns:a16="http://schemas.microsoft.com/office/drawing/2014/main" id="{416AFFBE-8238-9445-B3A3-9D0D91209BA4}"/>
              </a:ext>
            </a:extLst>
          </p:cNvPr>
          <p:cNvGrpSpPr/>
          <p:nvPr/>
        </p:nvGrpSpPr>
        <p:grpSpPr>
          <a:xfrm>
            <a:off x="-314187" y="4164510"/>
            <a:ext cx="3778274" cy="1811254"/>
            <a:chOff x="-314187" y="4164510"/>
            <a:chExt cx="3778274" cy="1811254"/>
          </a:xfrm>
        </p:grpSpPr>
        <p:grpSp>
          <p:nvGrpSpPr>
            <p:cNvPr id="29" name="Group 28">
              <a:extLst>
                <a:ext uri="{FF2B5EF4-FFF2-40B4-BE49-F238E27FC236}">
                  <a16:creationId xmlns:a16="http://schemas.microsoft.com/office/drawing/2014/main" id="{443A4566-1963-D84F-9230-55FD6B763A84}"/>
                </a:ext>
              </a:extLst>
            </p:cNvPr>
            <p:cNvGrpSpPr/>
            <p:nvPr/>
          </p:nvGrpSpPr>
          <p:grpSpPr>
            <a:xfrm>
              <a:off x="-314187" y="4164510"/>
              <a:ext cx="3778274" cy="1811254"/>
              <a:chOff x="4560284" y="4790438"/>
              <a:chExt cx="3778274" cy="1811254"/>
            </a:xfrm>
          </p:grpSpPr>
          <p:sp>
            <p:nvSpPr>
              <p:cNvPr id="30" name="Oval 29">
                <a:extLst>
                  <a:ext uri="{FF2B5EF4-FFF2-40B4-BE49-F238E27FC236}">
                    <a16:creationId xmlns:a16="http://schemas.microsoft.com/office/drawing/2014/main" id="{E30F872E-DDDF-E041-8BB0-C893D7D834C2}"/>
                  </a:ext>
                </a:extLst>
              </p:cNvPr>
              <p:cNvSpPr/>
              <p:nvPr/>
            </p:nvSpPr>
            <p:spPr bwMode="auto">
              <a:xfrm>
                <a:off x="5739374" y="6440278"/>
                <a:ext cx="1420094" cy="161414"/>
              </a:xfrm>
              <a:prstGeom prst="ellipse">
                <a:avLst/>
              </a:prstGeom>
              <a:solidFill>
                <a:schemeClr val="tx1">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a typeface="MS PGothic" pitchFamily="34" charset="-128"/>
                </a:endParaRPr>
              </a:p>
            </p:txBody>
          </p:sp>
          <p:pic>
            <p:nvPicPr>
              <p:cNvPr id="31" name="Picture 30">
                <a:extLst>
                  <a:ext uri="{FF2B5EF4-FFF2-40B4-BE49-F238E27FC236}">
                    <a16:creationId xmlns:a16="http://schemas.microsoft.com/office/drawing/2014/main" id="{33E589ED-3F6B-0F43-AC53-7D675D21724D}"/>
                  </a:ext>
                </a:extLst>
              </p:cNvPr>
              <p:cNvPicPr>
                <a:picLocks noChangeAspect="1"/>
              </p:cNvPicPr>
              <p:nvPr/>
            </p:nvPicPr>
            <p:blipFill rotWithShape="1">
              <a:blip r:embed="rId8">
                <a:extLst>
                  <a:ext uri="{28A0092B-C50C-407E-A947-70E740481C1C}">
                    <a14:useLocalDpi xmlns:a14="http://schemas.microsoft.com/office/drawing/2010/main" val="0"/>
                  </a:ext>
                </a:extLst>
              </a:blip>
              <a:srcRect b="28422"/>
              <a:stretch/>
            </p:blipFill>
            <p:spPr>
              <a:xfrm>
                <a:off x="4560284" y="4790438"/>
                <a:ext cx="3778274" cy="1739840"/>
              </a:xfrm>
              <a:prstGeom prst="rect">
                <a:avLst/>
              </a:prstGeom>
            </p:spPr>
          </p:pic>
        </p:gr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055" y="5256241"/>
              <a:ext cx="1339509" cy="642431"/>
            </a:xfrm>
            <a:prstGeom prst="rect">
              <a:avLst/>
            </a:prstGeom>
          </p:spPr>
        </p:pic>
      </p:grpSp>
      <p:sp>
        <p:nvSpPr>
          <p:cNvPr id="36" name="TextBox 35">
            <a:extLst>
              <a:ext uri="{FF2B5EF4-FFF2-40B4-BE49-F238E27FC236}">
                <a16:creationId xmlns:a16="http://schemas.microsoft.com/office/drawing/2014/main" id="{059F157D-27B4-2143-9E7F-C58F45829B7B}"/>
              </a:ext>
            </a:extLst>
          </p:cNvPr>
          <p:cNvSpPr txBox="1"/>
          <p:nvPr/>
        </p:nvSpPr>
        <p:spPr>
          <a:xfrm>
            <a:off x="5305908" y="4891709"/>
            <a:ext cx="2798128" cy="864440"/>
          </a:xfrm>
          <a:prstGeom prst="roundRect">
            <a:avLst>
              <a:gd name="adj" fmla="val 0"/>
            </a:avLst>
          </a:prstGeom>
          <a:solidFill>
            <a:schemeClr val="bg1"/>
          </a:solidFill>
          <a:ln w="19050">
            <a:solidFill>
              <a:srgbClr val="16216A"/>
            </a:solidFill>
          </a:ln>
        </p:spPr>
        <p:txBody>
          <a:bodyPr wrap="square" lIns="180000" tIns="108000" rIns="36000" bIns="108000" rtlCol="0" anchor="ctr">
            <a:spAutoFit/>
          </a:bodyPr>
          <a:lstStyle/>
          <a:p>
            <a:r>
              <a:rPr lang="en-US" sz="1400" b="1" dirty="0">
                <a:solidFill>
                  <a:srgbClr val="16216A"/>
                </a:solidFill>
                <a:latin typeface="+mn-lt"/>
              </a:rPr>
              <a:t>Five star UVA rated sun protection </a:t>
            </a:r>
            <a:r>
              <a:rPr lang="en-GB" sz="1400" b="1" dirty="0">
                <a:solidFill>
                  <a:srgbClr val="16216A"/>
                </a:solidFill>
                <a:latin typeface="+mn-lt"/>
              </a:rPr>
              <a:t>(with at least </a:t>
            </a:r>
          </a:p>
          <a:p>
            <a:r>
              <a:rPr lang="en-GB" sz="1400" b="1" dirty="0">
                <a:solidFill>
                  <a:srgbClr val="16216A"/>
                </a:solidFill>
                <a:latin typeface="+mn-lt"/>
              </a:rPr>
              <a:t>SPF 30).</a:t>
            </a:r>
            <a:endParaRPr lang="en-US" sz="1400" b="1" dirty="0">
              <a:solidFill>
                <a:srgbClr val="16216A"/>
              </a:solidFill>
              <a:latin typeface="+mn-lt"/>
            </a:endParaRPr>
          </a:p>
        </p:txBody>
      </p:sp>
      <p:grpSp>
        <p:nvGrpSpPr>
          <p:cNvPr id="45" name="soltan">
            <a:extLst>
              <a:ext uri="{FF2B5EF4-FFF2-40B4-BE49-F238E27FC236}">
                <a16:creationId xmlns:a16="http://schemas.microsoft.com/office/drawing/2014/main" id="{ACB820B4-35BA-C441-BB78-55EC5057E74C}"/>
              </a:ext>
            </a:extLst>
          </p:cNvPr>
          <p:cNvGrpSpPr/>
          <p:nvPr/>
        </p:nvGrpSpPr>
        <p:grpSpPr>
          <a:xfrm>
            <a:off x="7723701" y="3950657"/>
            <a:ext cx="692656" cy="1823706"/>
            <a:chOff x="1778683" y="3735716"/>
            <a:chExt cx="692656" cy="1823706"/>
          </a:xfrm>
        </p:grpSpPr>
        <p:sp>
          <p:nvSpPr>
            <p:cNvPr id="39" name="Oval 38">
              <a:extLst>
                <a:ext uri="{FF2B5EF4-FFF2-40B4-BE49-F238E27FC236}">
                  <a16:creationId xmlns:a16="http://schemas.microsoft.com/office/drawing/2014/main" id="{1B7E28C7-4A76-8E43-B7FF-D9135F1C0F01}"/>
                </a:ext>
              </a:extLst>
            </p:cNvPr>
            <p:cNvSpPr/>
            <p:nvPr/>
          </p:nvSpPr>
          <p:spPr bwMode="auto">
            <a:xfrm>
              <a:off x="1778683" y="5472706"/>
              <a:ext cx="588899" cy="86716"/>
            </a:xfrm>
            <a:prstGeom prst="ellipse">
              <a:avLst/>
            </a:prstGeom>
            <a:solidFill>
              <a:schemeClr val="tx1">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a typeface="MS PGothic" pitchFamily="34" charset="-128"/>
              </a:endParaRPr>
            </a:p>
          </p:txBody>
        </p:sp>
        <p:pic>
          <p:nvPicPr>
            <p:cNvPr id="12" name="Picture 11"/>
            <p:cNvPicPr>
              <a:picLocks noChangeAspect="1"/>
            </p:cNvPicPr>
            <p:nvPr/>
          </p:nvPicPr>
          <p:blipFill>
            <a:blip r:embed="rId10"/>
            <a:stretch>
              <a:fillRect/>
            </a:stretch>
          </p:blipFill>
          <p:spPr>
            <a:xfrm rot="592406">
              <a:off x="1879487" y="3735716"/>
              <a:ext cx="591852" cy="1739840"/>
            </a:xfrm>
            <a:prstGeom prst="rect">
              <a:avLst/>
            </a:prstGeom>
          </p:spPr>
        </p:pic>
      </p:grpSp>
      <p:pic>
        <p:nvPicPr>
          <p:cNvPr id="32" name="Picture 31">
            <a:extLst>
              <a:ext uri="{FF2B5EF4-FFF2-40B4-BE49-F238E27FC236}">
                <a16:creationId xmlns:a16="http://schemas.microsoft.com/office/drawing/2014/main" id="{A812BFFA-7616-43A7-870D-1516E5070B77}"/>
              </a:ext>
            </a:extLst>
          </p:cNvPr>
          <p:cNvPicPr>
            <a:picLocks noChangeAspect="1"/>
          </p:cNvPicPr>
          <p:nvPr/>
        </p:nvPicPr>
        <p:blipFill>
          <a:blip r:embed="rId11"/>
          <a:stretch>
            <a:fillRect/>
          </a:stretch>
        </p:blipFill>
        <p:spPr>
          <a:xfrm rot="626330">
            <a:off x="7861319" y="5111396"/>
            <a:ext cx="365702" cy="437252"/>
          </a:xfrm>
          <a:prstGeom prst="rect">
            <a:avLst/>
          </a:prstGeom>
        </p:spPr>
      </p:pic>
    </p:spTree>
    <p:extLst>
      <p:ext uri="{BB962C8B-B14F-4D97-AF65-F5344CB8AC3E}">
        <p14:creationId xmlns:p14="http://schemas.microsoft.com/office/powerpoint/2010/main" val="113042848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14:presetBounceEnd="50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50000">
                                          <p:cBhvr additive="base">
                                            <p:cTn id="16" dur="10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12" presetClass="entr" presetSubtype="2"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p:tgtEl>
                                              <p:spTgt spid="3"/>
                                            </p:tgtEl>
                                            <p:attrNameLst>
                                              <p:attrName>ppt_x</p:attrName>
                                            </p:attrNameLst>
                                          </p:cBhvr>
                                          <p:tavLst>
                                            <p:tav tm="0">
                                              <p:val>
                                                <p:strVal val="#ppt_x+#ppt_w*1.125000"/>
                                              </p:val>
                                            </p:tav>
                                            <p:tav tm="100000">
                                              <p:val>
                                                <p:strVal val="#ppt_x"/>
                                              </p:val>
                                            </p:tav>
                                          </p:tavLst>
                                        </p:anim>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2" presetClass="entr" presetSubtype="8" fill="hold" grpId="0" nodeType="after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p:tgtEl>
                                              <p:spTgt spid="34"/>
                                            </p:tgtEl>
                                            <p:attrNameLst>
                                              <p:attrName>ppt_x</p:attrName>
                                            </p:attrNameLst>
                                          </p:cBhvr>
                                          <p:tavLst>
                                            <p:tav tm="0">
                                              <p:val>
                                                <p:strVal val="#ppt_x-#ppt_w*1.125000"/>
                                              </p:val>
                                            </p:tav>
                                            <p:tav tm="100000">
                                              <p:val>
                                                <p:strVal val="#ppt_x"/>
                                              </p:val>
                                            </p:tav>
                                          </p:tavLst>
                                        </p:anim>
                                        <p:animEffect transition="in" filter="wipe(right)">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14:presetBounceEnd="50000">
                                      <p:stCondLst>
                                        <p:cond delay="0"/>
                                      </p:stCondLst>
                                      <p:childTnLst>
                                        <p:set>
                                          <p:cBhvr>
                                            <p:cTn id="37" dur="1" fill="hold">
                                              <p:stCondLst>
                                                <p:cond delay="0"/>
                                              </p:stCondLst>
                                            </p:cTn>
                                            <p:tgtEl>
                                              <p:spTgt spid="44"/>
                                            </p:tgtEl>
                                            <p:attrNameLst>
                                              <p:attrName>style.visibility</p:attrName>
                                            </p:attrNameLst>
                                          </p:cBhvr>
                                          <p:to>
                                            <p:strVal val="visible"/>
                                          </p:to>
                                        </p:set>
                                        <p:anim calcmode="lin" valueType="num" p14:bounceEnd="50000">
                                          <p:cBhvr additive="base">
                                            <p:cTn id="38" dur="1000" fill="hold"/>
                                            <p:tgtEl>
                                              <p:spTgt spid="44"/>
                                            </p:tgtEl>
                                            <p:attrNameLst>
                                              <p:attrName>ppt_x</p:attrName>
                                            </p:attrNameLst>
                                          </p:cBhvr>
                                          <p:tavLst>
                                            <p:tav tm="0">
                                              <p:val>
                                                <p:strVal val="#ppt_x"/>
                                              </p:val>
                                            </p:tav>
                                            <p:tav tm="100000">
                                              <p:val>
                                                <p:strVal val="#ppt_x"/>
                                              </p:val>
                                            </p:tav>
                                          </p:tavLst>
                                        </p:anim>
                                        <p:anim calcmode="lin" valueType="num" p14:bounceEnd="50000">
                                          <p:cBhvr additive="base">
                                            <p:cTn id="39" dur="1000" fill="hold"/>
                                            <p:tgtEl>
                                              <p:spTgt spid="44"/>
                                            </p:tgtEl>
                                            <p:attrNameLst>
                                              <p:attrName>ppt_y</p:attrName>
                                            </p:attrNameLst>
                                          </p:cBhvr>
                                          <p:tavLst>
                                            <p:tav tm="0">
                                              <p:val>
                                                <p:strVal val="1+#ppt_h/2"/>
                                              </p:val>
                                            </p:tav>
                                            <p:tav tm="100000">
                                              <p:val>
                                                <p:strVal val="#ppt_y"/>
                                              </p:val>
                                            </p:tav>
                                          </p:tavLst>
                                        </p:anim>
                                      </p:childTnLst>
                                    </p:cTn>
                                  </p:par>
                                </p:childTnLst>
                              </p:cTn>
                            </p:par>
                            <p:par>
                              <p:cTn id="40" fill="hold">
                                <p:stCondLst>
                                  <p:cond delay="1000"/>
                                </p:stCondLst>
                                <p:childTnLst>
                                  <p:par>
                                    <p:cTn id="41" presetID="1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p:tgtEl>
                                              <p:spTgt spid="37"/>
                                            </p:tgtEl>
                                            <p:attrNameLst>
                                              <p:attrName>ppt_x</p:attrName>
                                            </p:attrNameLst>
                                          </p:cBhvr>
                                          <p:tavLst>
                                            <p:tav tm="0">
                                              <p:val>
                                                <p:strVal val="#ppt_x-#ppt_w*1.125000"/>
                                              </p:val>
                                            </p:tav>
                                            <p:tav tm="100000">
                                              <p:val>
                                                <p:strVal val="#ppt_x"/>
                                              </p:val>
                                            </p:tav>
                                          </p:tavLst>
                                        </p:anim>
                                        <p:animEffect transition="in" filter="wipe(right)">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3" fill="hold" nodeType="clickEffect" p14:presetBounceEnd="50000">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14:bounceEnd="50000">
                                          <p:cBhvr additive="base">
                                            <p:cTn id="49" dur="1000" fill="hold"/>
                                            <p:tgtEl>
                                              <p:spTgt spid="45"/>
                                            </p:tgtEl>
                                            <p:attrNameLst>
                                              <p:attrName>ppt_x</p:attrName>
                                            </p:attrNameLst>
                                          </p:cBhvr>
                                          <p:tavLst>
                                            <p:tav tm="0">
                                              <p:val>
                                                <p:strVal val="1+#ppt_w/2"/>
                                              </p:val>
                                            </p:tav>
                                            <p:tav tm="100000">
                                              <p:val>
                                                <p:strVal val="#ppt_x"/>
                                              </p:val>
                                            </p:tav>
                                          </p:tavLst>
                                        </p:anim>
                                        <p:anim calcmode="lin" valueType="num" p14:bounceEnd="50000">
                                          <p:cBhvr additive="base">
                                            <p:cTn id="50" dur="1000" fill="hold"/>
                                            <p:tgtEl>
                                              <p:spTgt spid="45"/>
                                            </p:tgtEl>
                                            <p:attrNameLst>
                                              <p:attrName>ppt_y</p:attrName>
                                            </p:attrNameLst>
                                          </p:cBhvr>
                                          <p:tavLst>
                                            <p:tav tm="0">
                                              <p:val>
                                                <p:strVal val="0-#ppt_h/2"/>
                                              </p:val>
                                            </p:tav>
                                            <p:tav tm="100000">
                                              <p:val>
                                                <p:strVal val="#ppt_y"/>
                                              </p:val>
                                            </p:tav>
                                          </p:tavLst>
                                        </p:anim>
                                      </p:childTnLst>
                                    </p:cTn>
                                  </p:par>
                                </p:childTnLst>
                              </p:cTn>
                            </p:par>
                            <p:par>
                              <p:cTn id="51" fill="hold">
                                <p:stCondLst>
                                  <p:cond delay="1000"/>
                                </p:stCondLst>
                                <p:childTnLst>
                                  <p:par>
                                    <p:cTn id="52" presetID="31" presetClass="entr" presetSubtype="0" fill="hold" nodeType="after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p:cTn id="54" dur="500" fill="hold"/>
                                            <p:tgtEl>
                                              <p:spTgt spid="32"/>
                                            </p:tgtEl>
                                            <p:attrNameLst>
                                              <p:attrName>ppt_w</p:attrName>
                                            </p:attrNameLst>
                                          </p:cBhvr>
                                          <p:tavLst>
                                            <p:tav tm="0">
                                              <p:val>
                                                <p:fltVal val="0"/>
                                              </p:val>
                                            </p:tav>
                                            <p:tav tm="100000">
                                              <p:val>
                                                <p:strVal val="#ppt_w"/>
                                              </p:val>
                                            </p:tav>
                                          </p:tavLst>
                                        </p:anim>
                                        <p:anim calcmode="lin" valueType="num">
                                          <p:cBhvr>
                                            <p:cTn id="55" dur="500" fill="hold"/>
                                            <p:tgtEl>
                                              <p:spTgt spid="32"/>
                                            </p:tgtEl>
                                            <p:attrNameLst>
                                              <p:attrName>ppt_h</p:attrName>
                                            </p:attrNameLst>
                                          </p:cBhvr>
                                          <p:tavLst>
                                            <p:tav tm="0">
                                              <p:val>
                                                <p:fltVal val="0"/>
                                              </p:val>
                                            </p:tav>
                                            <p:tav tm="100000">
                                              <p:val>
                                                <p:strVal val="#ppt_h"/>
                                              </p:val>
                                            </p:tav>
                                          </p:tavLst>
                                        </p:anim>
                                        <p:anim calcmode="lin" valueType="num">
                                          <p:cBhvr>
                                            <p:cTn id="56" dur="500" fill="hold"/>
                                            <p:tgtEl>
                                              <p:spTgt spid="32"/>
                                            </p:tgtEl>
                                            <p:attrNameLst>
                                              <p:attrName>style.rotation</p:attrName>
                                            </p:attrNameLst>
                                          </p:cBhvr>
                                          <p:tavLst>
                                            <p:tav tm="0">
                                              <p:val>
                                                <p:fltVal val="90"/>
                                              </p:val>
                                            </p:tav>
                                            <p:tav tm="100000">
                                              <p:val>
                                                <p:fltVal val="0"/>
                                              </p:val>
                                            </p:tav>
                                          </p:tavLst>
                                        </p:anim>
                                        <p:animEffect transition="in" filter="fade">
                                          <p:cBhvr>
                                            <p:cTn id="57" dur="500"/>
                                            <p:tgtEl>
                                              <p:spTgt spid="32"/>
                                            </p:tgtEl>
                                          </p:cBhvr>
                                        </p:animEffect>
                                      </p:childTnLst>
                                    </p:cTn>
                                  </p:par>
                                </p:childTnLst>
                              </p:cTn>
                            </p:par>
                            <p:par>
                              <p:cTn id="58" fill="hold">
                                <p:stCondLst>
                                  <p:cond delay="1500"/>
                                </p:stCondLst>
                                <p:childTnLst>
                                  <p:par>
                                    <p:cTn id="59" presetID="12" presetClass="entr" presetSubtype="2"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p:tgtEl>
                                              <p:spTgt spid="36"/>
                                            </p:tgtEl>
                                            <p:attrNameLst>
                                              <p:attrName>ppt_x</p:attrName>
                                            </p:attrNameLst>
                                          </p:cBhvr>
                                          <p:tavLst>
                                            <p:tav tm="0">
                                              <p:val>
                                                <p:strVal val="#ppt_x+#ppt_w*1.125000"/>
                                              </p:val>
                                            </p:tav>
                                            <p:tav tm="100000">
                                              <p:val>
                                                <p:strVal val="#ppt_x"/>
                                              </p:val>
                                            </p:tav>
                                          </p:tavLst>
                                        </p:anim>
                                        <p:animEffect transition="in" filter="wipe(left)">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6" fill="hold" nodeType="clickEffect" p14:presetBounceEnd="50000">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14:bounceEnd="50000">
                                          <p:cBhvr additive="base">
                                            <p:cTn id="67" dur="1000" fill="hold"/>
                                            <p:tgtEl>
                                              <p:spTgt spid="42"/>
                                            </p:tgtEl>
                                            <p:attrNameLst>
                                              <p:attrName>ppt_x</p:attrName>
                                            </p:attrNameLst>
                                          </p:cBhvr>
                                          <p:tavLst>
                                            <p:tav tm="0">
                                              <p:val>
                                                <p:strVal val="1+#ppt_w/2"/>
                                              </p:val>
                                            </p:tav>
                                            <p:tav tm="100000">
                                              <p:val>
                                                <p:strVal val="#ppt_x"/>
                                              </p:val>
                                            </p:tav>
                                          </p:tavLst>
                                        </p:anim>
                                        <p:anim calcmode="lin" valueType="num" p14:bounceEnd="50000">
                                          <p:cBhvr additive="base">
                                            <p:cTn id="68" dur="1000" fill="hold"/>
                                            <p:tgtEl>
                                              <p:spTgt spid="42"/>
                                            </p:tgtEl>
                                            <p:attrNameLst>
                                              <p:attrName>ppt_y</p:attrName>
                                            </p:attrNameLst>
                                          </p:cBhvr>
                                          <p:tavLst>
                                            <p:tav tm="0">
                                              <p:val>
                                                <p:strVal val="1+#ppt_h/2"/>
                                              </p:val>
                                            </p:tav>
                                            <p:tav tm="100000">
                                              <p:val>
                                                <p:strVal val="#ppt_y"/>
                                              </p:val>
                                            </p:tav>
                                          </p:tavLst>
                                        </p:anim>
                                      </p:childTnLst>
                                    </p:cTn>
                                  </p:par>
                                </p:childTnLst>
                              </p:cTn>
                            </p:par>
                            <p:par>
                              <p:cTn id="69" fill="hold">
                                <p:stCondLst>
                                  <p:cond delay="1000"/>
                                </p:stCondLst>
                                <p:childTnLst>
                                  <p:par>
                                    <p:cTn id="70" presetID="12" presetClass="entr" presetSubtype="2" fill="hold" grpId="0" nodeType="after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p:tgtEl>
                                              <p:spTgt spid="35"/>
                                            </p:tgtEl>
                                            <p:attrNameLst>
                                              <p:attrName>ppt_x</p:attrName>
                                            </p:attrNameLst>
                                          </p:cBhvr>
                                          <p:tavLst>
                                            <p:tav tm="0">
                                              <p:val>
                                                <p:strVal val="#ppt_x+#ppt_w*1.125000"/>
                                              </p:val>
                                            </p:tav>
                                            <p:tav tm="100000">
                                              <p:val>
                                                <p:strVal val="#ppt_x"/>
                                              </p:val>
                                            </p:tav>
                                          </p:tavLst>
                                        </p:anim>
                                        <p:animEffect transition="in" filter="wipe(left)">
                                          <p:cBhvr>
                                            <p:cTn id="7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35" grpId="0" animBg="1"/>
          <p:bldP spid="37" grpId="0" animBg="1"/>
          <p:bldP spid="41" grpId="0"/>
          <p:bldP spid="34" grpId="0" animBg="1"/>
          <p:bldP spid="3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12" presetClass="entr" presetSubtype="2"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p:tgtEl>
                                              <p:spTgt spid="3"/>
                                            </p:tgtEl>
                                            <p:attrNameLst>
                                              <p:attrName>ppt_x</p:attrName>
                                            </p:attrNameLst>
                                          </p:cBhvr>
                                          <p:tavLst>
                                            <p:tav tm="0">
                                              <p:val>
                                                <p:strVal val="#ppt_x+#ppt_w*1.125000"/>
                                              </p:val>
                                            </p:tav>
                                            <p:tav tm="100000">
                                              <p:val>
                                                <p:strVal val="#ppt_x"/>
                                              </p:val>
                                            </p:tav>
                                          </p:tavLst>
                                        </p:anim>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2" presetClass="entr" presetSubtype="8" fill="hold" grpId="0" nodeType="after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p:tgtEl>
                                              <p:spTgt spid="34"/>
                                            </p:tgtEl>
                                            <p:attrNameLst>
                                              <p:attrName>ppt_x</p:attrName>
                                            </p:attrNameLst>
                                          </p:cBhvr>
                                          <p:tavLst>
                                            <p:tav tm="0">
                                              <p:val>
                                                <p:strVal val="#ppt_x-#ppt_w*1.125000"/>
                                              </p:val>
                                            </p:tav>
                                            <p:tav tm="100000">
                                              <p:val>
                                                <p:strVal val="#ppt_x"/>
                                              </p:val>
                                            </p:tav>
                                          </p:tavLst>
                                        </p:anim>
                                        <p:animEffect transition="in" filter="wipe(right)">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 calcmode="lin" valueType="num">
                                          <p:cBhvr additive="base">
                                            <p:cTn id="38" dur="1000" fill="hold"/>
                                            <p:tgtEl>
                                              <p:spTgt spid="44"/>
                                            </p:tgtEl>
                                            <p:attrNameLst>
                                              <p:attrName>ppt_x</p:attrName>
                                            </p:attrNameLst>
                                          </p:cBhvr>
                                          <p:tavLst>
                                            <p:tav tm="0">
                                              <p:val>
                                                <p:strVal val="#ppt_x"/>
                                              </p:val>
                                            </p:tav>
                                            <p:tav tm="100000">
                                              <p:val>
                                                <p:strVal val="#ppt_x"/>
                                              </p:val>
                                            </p:tav>
                                          </p:tavLst>
                                        </p:anim>
                                        <p:anim calcmode="lin" valueType="num">
                                          <p:cBhvr additive="base">
                                            <p:cTn id="39" dur="1000" fill="hold"/>
                                            <p:tgtEl>
                                              <p:spTgt spid="44"/>
                                            </p:tgtEl>
                                            <p:attrNameLst>
                                              <p:attrName>ppt_y</p:attrName>
                                            </p:attrNameLst>
                                          </p:cBhvr>
                                          <p:tavLst>
                                            <p:tav tm="0">
                                              <p:val>
                                                <p:strVal val="1+#ppt_h/2"/>
                                              </p:val>
                                            </p:tav>
                                            <p:tav tm="100000">
                                              <p:val>
                                                <p:strVal val="#ppt_y"/>
                                              </p:val>
                                            </p:tav>
                                          </p:tavLst>
                                        </p:anim>
                                      </p:childTnLst>
                                    </p:cTn>
                                  </p:par>
                                </p:childTnLst>
                              </p:cTn>
                            </p:par>
                            <p:par>
                              <p:cTn id="40" fill="hold">
                                <p:stCondLst>
                                  <p:cond delay="1000"/>
                                </p:stCondLst>
                                <p:childTnLst>
                                  <p:par>
                                    <p:cTn id="41" presetID="1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p:tgtEl>
                                              <p:spTgt spid="37"/>
                                            </p:tgtEl>
                                            <p:attrNameLst>
                                              <p:attrName>ppt_x</p:attrName>
                                            </p:attrNameLst>
                                          </p:cBhvr>
                                          <p:tavLst>
                                            <p:tav tm="0">
                                              <p:val>
                                                <p:strVal val="#ppt_x-#ppt_w*1.125000"/>
                                              </p:val>
                                            </p:tav>
                                            <p:tav tm="100000">
                                              <p:val>
                                                <p:strVal val="#ppt_x"/>
                                              </p:val>
                                            </p:tav>
                                          </p:tavLst>
                                        </p:anim>
                                        <p:animEffect transition="in" filter="wipe(right)">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3"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1000" fill="hold"/>
                                            <p:tgtEl>
                                              <p:spTgt spid="45"/>
                                            </p:tgtEl>
                                            <p:attrNameLst>
                                              <p:attrName>ppt_x</p:attrName>
                                            </p:attrNameLst>
                                          </p:cBhvr>
                                          <p:tavLst>
                                            <p:tav tm="0">
                                              <p:val>
                                                <p:strVal val="1+#ppt_w/2"/>
                                              </p:val>
                                            </p:tav>
                                            <p:tav tm="100000">
                                              <p:val>
                                                <p:strVal val="#ppt_x"/>
                                              </p:val>
                                            </p:tav>
                                          </p:tavLst>
                                        </p:anim>
                                        <p:anim calcmode="lin" valueType="num">
                                          <p:cBhvr additive="base">
                                            <p:cTn id="50" dur="1000" fill="hold"/>
                                            <p:tgtEl>
                                              <p:spTgt spid="45"/>
                                            </p:tgtEl>
                                            <p:attrNameLst>
                                              <p:attrName>ppt_y</p:attrName>
                                            </p:attrNameLst>
                                          </p:cBhvr>
                                          <p:tavLst>
                                            <p:tav tm="0">
                                              <p:val>
                                                <p:strVal val="0-#ppt_h/2"/>
                                              </p:val>
                                            </p:tav>
                                            <p:tav tm="100000">
                                              <p:val>
                                                <p:strVal val="#ppt_y"/>
                                              </p:val>
                                            </p:tav>
                                          </p:tavLst>
                                        </p:anim>
                                      </p:childTnLst>
                                    </p:cTn>
                                  </p:par>
                                </p:childTnLst>
                              </p:cTn>
                            </p:par>
                            <p:par>
                              <p:cTn id="51" fill="hold">
                                <p:stCondLst>
                                  <p:cond delay="1000"/>
                                </p:stCondLst>
                                <p:childTnLst>
                                  <p:par>
                                    <p:cTn id="52" presetID="31" presetClass="entr" presetSubtype="0" fill="hold" nodeType="after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p:cTn id="54" dur="500" fill="hold"/>
                                            <p:tgtEl>
                                              <p:spTgt spid="32"/>
                                            </p:tgtEl>
                                            <p:attrNameLst>
                                              <p:attrName>ppt_w</p:attrName>
                                            </p:attrNameLst>
                                          </p:cBhvr>
                                          <p:tavLst>
                                            <p:tav tm="0">
                                              <p:val>
                                                <p:fltVal val="0"/>
                                              </p:val>
                                            </p:tav>
                                            <p:tav tm="100000">
                                              <p:val>
                                                <p:strVal val="#ppt_w"/>
                                              </p:val>
                                            </p:tav>
                                          </p:tavLst>
                                        </p:anim>
                                        <p:anim calcmode="lin" valueType="num">
                                          <p:cBhvr>
                                            <p:cTn id="55" dur="500" fill="hold"/>
                                            <p:tgtEl>
                                              <p:spTgt spid="32"/>
                                            </p:tgtEl>
                                            <p:attrNameLst>
                                              <p:attrName>ppt_h</p:attrName>
                                            </p:attrNameLst>
                                          </p:cBhvr>
                                          <p:tavLst>
                                            <p:tav tm="0">
                                              <p:val>
                                                <p:fltVal val="0"/>
                                              </p:val>
                                            </p:tav>
                                            <p:tav tm="100000">
                                              <p:val>
                                                <p:strVal val="#ppt_h"/>
                                              </p:val>
                                            </p:tav>
                                          </p:tavLst>
                                        </p:anim>
                                        <p:anim calcmode="lin" valueType="num">
                                          <p:cBhvr>
                                            <p:cTn id="56" dur="500" fill="hold"/>
                                            <p:tgtEl>
                                              <p:spTgt spid="32"/>
                                            </p:tgtEl>
                                            <p:attrNameLst>
                                              <p:attrName>style.rotation</p:attrName>
                                            </p:attrNameLst>
                                          </p:cBhvr>
                                          <p:tavLst>
                                            <p:tav tm="0">
                                              <p:val>
                                                <p:fltVal val="90"/>
                                              </p:val>
                                            </p:tav>
                                            <p:tav tm="100000">
                                              <p:val>
                                                <p:fltVal val="0"/>
                                              </p:val>
                                            </p:tav>
                                          </p:tavLst>
                                        </p:anim>
                                        <p:animEffect transition="in" filter="fade">
                                          <p:cBhvr>
                                            <p:cTn id="57" dur="500"/>
                                            <p:tgtEl>
                                              <p:spTgt spid="32"/>
                                            </p:tgtEl>
                                          </p:cBhvr>
                                        </p:animEffect>
                                      </p:childTnLst>
                                    </p:cTn>
                                  </p:par>
                                </p:childTnLst>
                              </p:cTn>
                            </p:par>
                            <p:par>
                              <p:cTn id="58" fill="hold">
                                <p:stCondLst>
                                  <p:cond delay="1500"/>
                                </p:stCondLst>
                                <p:childTnLst>
                                  <p:par>
                                    <p:cTn id="59" presetID="12" presetClass="entr" presetSubtype="2"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p:tgtEl>
                                              <p:spTgt spid="36"/>
                                            </p:tgtEl>
                                            <p:attrNameLst>
                                              <p:attrName>ppt_x</p:attrName>
                                            </p:attrNameLst>
                                          </p:cBhvr>
                                          <p:tavLst>
                                            <p:tav tm="0">
                                              <p:val>
                                                <p:strVal val="#ppt_x+#ppt_w*1.125000"/>
                                              </p:val>
                                            </p:tav>
                                            <p:tav tm="100000">
                                              <p:val>
                                                <p:strVal val="#ppt_x"/>
                                              </p:val>
                                            </p:tav>
                                          </p:tavLst>
                                        </p:anim>
                                        <p:animEffect transition="in" filter="wipe(left)">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6"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1000" fill="hold"/>
                                            <p:tgtEl>
                                              <p:spTgt spid="42"/>
                                            </p:tgtEl>
                                            <p:attrNameLst>
                                              <p:attrName>ppt_x</p:attrName>
                                            </p:attrNameLst>
                                          </p:cBhvr>
                                          <p:tavLst>
                                            <p:tav tm="0">
                                              <p:val>
                                                <p:strVal val="1+#ppt_w/2"/>
                                              </p:val>
                                            </p:tav>
                                            <p:tav tm="100000">
                                              <p:val>
                                                <p:strVal val="#ppt_x"/>
                                              </p:val>
                                            </p:tav>
                                          </p:tavLst>
                                        </p:anim>
                                        <p:anim calcmode="lin" valueType="num">
                                          <p:cBhvr additive="base">
                                            <p:cTn id="68" dur="1000" fill="hold"/>
                                            <p:tgtEl>
                                              <p:spTgt spid="42"/>
                                            </p:tgtEl>
                                            <p:attrNameLst>
                                              <p:attrName>ppt_y</p:attrName>
                                            </p:attrNameLst>
                                          </p:cBhvr>
                                          <p:tavLst>
                                            <p:tav tm="0">
                                              <p:val>
                                                <p:strVal val="1+#ppt_h/2"/>
                                              </p:val>
                                            </p:tav>
                                            <p:tav tm="100000">
                                              <p:val>
                                                <p:strVal val="#ppt_y"/>
                                              </p:val>
                                            </p:tav>
                                          </p:tavLst>
                                        </p:anim>
                                      </p:childTnLst>
                                    </p:cTn>
                                  </p:par>
                                </p:childTnLst>
                              </p:cTn>
                            </p:par>
                            <p:par>
                              <p:cTn id="69" fill="hold">
                                <p:stCondLst>
                                  <p:cond delay="1000"/>
                                </p:stCondLst>
                                <p:childTnLst>
                                  <p:par>
                                    <p:cTn id="70" presetID="12" presetClass="entr" presetSubtype="2" fill="hold" grpId="0" nodeType="after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p:tgtEl>
                                              <p:spTgt spid="35"/>
                                            </p:tgtEl>
                                            <p:attrNameLst>
                                              <p:attrName>ppt_x</p:attrName>
                                            </p:attrNameLst>
                                          </p:cBhvr>
                                          <p:tavLst>
                                            <p:tav tm="0">
                                              <p:val>
                                                <p:strVal val="#ppt_x+#ppt_w*1.125000"/>
                                              </p:val>
                                            </p:tav>
                                            <p:tav tm="100000">
                                              <p:val>
                                                <p:strVal val="#ppt_x"/>
                                              </p:val>
                                            </p:tav>
                                          </p:tavLst>
                                        </p:anim>
                                        <p:animEffect transition="in" filter="wipe(left)">
                                          <p:cBhvr>
                                            <p:cTn id="7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35" grpId="0" animBg="1"/>
          <p:bldP spid="37" grpId="0" animBg="1"/>
          <p:bldP spid="41" grpId="0"/>
          <p:bldP spid="34" grpId="0" animBg="1"/>
          <p:bldP spid="36"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35308783-1F0D-494F-808C-F2213DD603CF}"/>
              </a:ext>
            </a:extLst>
          </p:cNvPr>
          <p:cNvGrpSpPr/>
          <p:nvPr/>
        </p:nvGrpSpPr>
        <p:grpSpPr>
          <a:xfrm>
            <a:off x="3231642" y="5165527"/>
            <a:ext cx="690716" cy="647680"/>
            <a:chOff x="581019" y="5037942"/>
            <a:chExt cx="1374541" cy="1288898"/>
          </a:xfrm>
        </p:grpSpPr>
        <p:pic>
          <p:nvPicPr>
            <p:cNvPr id="28" name="Picture 27">
              <a:extLst>
                <a:ext uri="{FF2B5EF4-FFF2-40B4-BE49-F238E27FC236}">
                  <a16:creationId xmlns:a16="http://schemas.microsoft.com/office/drawing/2014/main" id="{5F667177-2C84-644A-BAB4-917BF061B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19" y="5257799"/>
              <a:ext cx="668575" cy="1069041"/>
            </a:xfrm>
            <a:prstGeom prst="rect">
              <a:avLst/>
            </a:prstGeom>
          </p:spPr>
        </p:pic>
        <p:pic>
          <p:nvPicPr>
            <p:cNvPr id="29" name="Picture 28">
              <a:extLst>
                <a:ext uri="{FF2B5EF4-FFF2-40B4-BE49-F238E27FC236}">
                  <a16:creationId xmlns:a16="http://schemas.microsoft.com/office/drawing/2014/main" id="{6B4D262A-ED5C-834E-9291-7B5D72100A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435" y="5037942"/>
              <a:ext cx="406178" cy="1021976"/>
            </a:xfrm>
            <a:prstGeom prst="rect">
              <a:avLst/>
            </a:prstGeom>
          </p:spPr>
        </p:pic>
        <p:pic>
          <p:nvPicPr>
            <p:cNvPr id="30" name="Picture 29">
              <a:extLst>
                <a:ext uri="{FF2B5EF4-FFF2-40B4-BE49-F238E27FC236}">
                  <a16:creationId xmlns:a16="http://schemas.microsoft.com/office/drawing/2014/main" id="{BFC0101D-B2D2-094B-9447-8FECDDB233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892" y="5531224"/>
              <a:ext cx="245668" cy="618118"/>
            </a:xfrm>
            <a:prstGeom prst="rect">
              <a:avLst/>
            </a:prstGeom>
          </p:spPr>
        </p:pic>
      </p:grpSp>
      <p:grpSp>
        <p:nvGrpSpPr>
          <p:cNvPr id="4" name="Group 3">
            <a:extLst>
              <a:ext uri="{FF2B5EF4-FFF2-40B4-BE49-F238E27FC236}">
                <a16:creationId xmlns:a16="http://schemas.microsoft.com/office/drawing/2014/main" id="{B1C95E9C-4EF6-104B-9D2A-03018762B983}"/>
              </a:ext>
            </a:extLst>
          </p:cNvPr>
          <p:cNvGrpSpPr/>
          <p:nvPr/>
        </p:nvGrpSpPr>
        <p:grpSpPr>
          <a:xfrm>
            <a:off x="2421622" y="4385313"/>
            <a:ext cx="2228295" cy="535731"/>
            <a:chOff x="2421622" y="4385313"/>
            <a:chExt cx="2228295" cy="535731"/>
          </a:xfrm>
        </p:grpSpPr>
        <p:sp>
          <p:nvSpPr>
            <p:cNvPr id="19" name="Rectangle 18">
              <a:extLst>
                <a:ext uri="{FF2B5EF4-FFF2-40B4-BE49-F238E27FC236}">
                  <a16:creationId xmlns:a16="http://schemas.microsoft.com/office/drawing/2014/main" id="{0E1FE31D-96AE-2544-B188-4278A206008A}"/>
                </a:ext>
              </a:extLst>
            </p:cNvPr>
            <p:cNvSpPr/>
            <p:nvPr/>
          </p:nvSpPr>
          <p:spPr bwMode="auto">
            <a:xfrm>
              <a:off x="2421622" y="4425936"/>
              <a:ext cx="2228295" cy="495108"/>
            </a:xfrm>
            <a:prstGeom prst="rect">
              <a:avLst/>
            </a:prstGeom>
            <a:solidFill>
              <a:srgbClr val="16216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4" charset="0"/>
                <a:ea typeface="MS PGothic" pitchFamily="34" charset="-128"/>
              </a:endParaRPr>
            </a:p>
          </p:txBody>
        </p:sp>
        <p:sp>
          <p:nvSpPr>
            <p:cNvPr id="23" name="TextBox 22">
              <a:hlinkClick r:id="rId5" action="ppaction://hlinksldjump"/>
              <a:extLst>
                <a:ext uri="{FF2B5EF4-FFF2-40B4-BE49-F238E27FC236}">
                  <a16:creationId xmlns:a16="http://schemas.microsoft.com/office/drawing/2014/main" id="{1B3DDEA9-FD7E-AA48-B615-2D1430FC816B}"/>
                </a:ext>
              </a:extLst>
            </p:cNvPr>
            <p:cNvSpPr txBox="1"/>
            <p:nvPr/>
          </p:nvSpPr>
          <p:spPr>
            <a:xfrm>
              <a:off x="2528225" y="4385313"/>
              <a:ext cx="2083980" cy="495108"/>
            </a:xfrm>
            <a:prstGeom prst="roundRect">
              <a:avLst>
                <a:gd name="adj" fmla="val 0"/>
              </a:avLst>
            </a:prstGeom>
            <a:solidFill>
              <a:schemeClr val="bg1"/>
            </a:solidFill>
            <a:ln w="19050">
              <a:solidFill>
                <a:srgbClr val="16216A"/>
              </a:solidFill>
            </a:ln>
          </p:spPr>
          <p:txBody>
            <a:bodyPr wrap="square" lIns="216000" tIns="108000" rIns="216000" bIns="108000" rtlCol="0" anchor="ctr">
              <a:spAutoFit/>
            </a:bodyPr>
            <a:lstStyle/>
            <a:p>
              <a:pPr algn="r"/>
              <a:r>
                <a:rPr lang="en-GB" sz="1800" b="1" dirty="0">
                  <a:solidFill>
                    <a:srgbClr val="16216A"/>
                  </a:solidFill>
                  <a:latin typeface="+mj-lt"/>
                </a:rPr>
                <a:t>4–7 year olds</a:t>
              </a:r>
              <a:endParaRPr lang="en-US" sz="1800" b="1" dirty="0">
                <a:solidFill>
                  <a:srgbClr val="16216A"/>
                </a:solidFill>
                <a:latin typeface="+mj-lt"/>
              </a:endParaRPr>
            </a:p>
          </p:txBody>
        </p:sp>
      </p:grpSp>
      <p:pic>
        <p:nvPicPr>
          <p:cNvPr id="6" name="Picture 5">
            <a:hlinkClick r:id="rId5" action="ppaction://hlinksldjump"/>
            <a:extLst>
              <a:ext uri="{FF2B5EF4-FFF2-40B4-BE49-F238E27FC236}">
                <a16:creationId xmlns:a16="http://schemas.microsoft.com/office/drawing/2014/main" id="{1A65B1B9-83CE-C946-B32C-4AD54E3D5283}"/>
              </a:ext>
            </a:extLst>
          </p:cNvPr>
          <p:cNvPicPr>
            <a:picLocks noChangeAspect="1"/>
          </p:cNvPicPr>
          <p:nvPr/>
        </p:nvPicPr>
        <p:blipFill>
          <a:blip r:embed="rId6"/>
          <a:stretch>
            <a:fillRect/>
          </a:stretch>
        </p:blipFill>
        <p:spPr>
          <a:xfrm rot="171704">
            <a:off x="252891" y="2909000"/>
            <a:ext cx="2633424" cy="2729936"/>
          </a:xfrm>
          <a:prstGeom prst="rect">
            <a:avLst/>
          </a:prstGeom>
        </p:spPr>
      </p:pic>
      <p:grpSp>
        <p:nvGrpSpPr>
          <p:cNvPr id="31" name="Group 30">
            <a:extLst>
              <a:ext uri="{FF2B5EF4-FFF2-40B4-BE49-F238E27FC236}">
                <a16:creationId xmlns:a16="http://schemas.microsoft.com/office/drawing/2014/main" id="{EBFB990C-2367-3A48-BBB3-BFE38030C240}"/>
              </a:ext>
            </a:extLst>
          </p:cNvPr>
          <p:cNvGrpSpPr/>
          <p:nvPr/>
        </p:nvGrpSpPr>
        <p:grpSpPr>
          <a:xfrm>
            <a:off x="520545" y="5752011"/>
            <a:ext cx="690716" cy="647680"/>
            <a:chOff x="581019" y="5037942"/>
            <a:chExt cx="1374541" cy="1288898"/>
          </a:xfrm>
        </p:grpSpPr>
        <p:pic>
          <p:nvPicPr>
            <p:cNvPr id="32" name="Picture 31">
              <a:extLst>
                <a:ext uri="{FF2B5EF4-FFF2-40B4-BE49-F238E27FC236}">
                  <a16:creationId xmlns:a16="http://schemas.microsoft.com/office/drawing/2014/main" id="{A7EF57ED-4903-AA43-ADA4-1147171C5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19" y="5257799"/>
              <a:ext cx="668575" cy="1069041"/>
            </a:xfrm>
            <a:prstGeom prst="rect">
              <a:avLst/>
            </a:prstGeom>
          </p:spPr>
        </p:pic>
        <p:pic>
          <p:nvPicPr>
            <p:cNvPr id="33" name="Picture 32">
              <a:extLst>
                <a:ext uri="{FF2B5EF4-FFF2-40B4-BE49-F238E27FC236}">
                  <a16:creationId xmlns:a16="http://schemas.microsoft.com/office/drawing/2014/main" id="{39976A21-3276-0748-BC70-F264CC5B5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435" y="5037942"/>
              <a:ext cx="406178" cy="1021976"/>
            </a:xfrm>
            <a:prstGeom prst="rect">
              <a:avLst/>
            </a:prstGeom>
          </p:spPr>
        </p:pic>
        <p:pic>
          <p:nvPicPr>
            <p:cNvPr id="34" name="Picture 33">
              <a:extLst>
                <a:ext uri="{FF2B5EF4-FFF2-40B4-BE49-F238E27FC236}">
                  <a16:creationId xmlns:a16="http://schemas.microsoft.com/office/drawing/2014/main" id="{3E114D0D-492C-5C44-945C-9822F28DEE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892" y="5531224"/>
              <a:ext cx="245668" cy="618118"/>
            </a:xfrm>
            <a:prstGeom prst="rect">
              <a:avLst/>
            </a:prstGeom>
          </p:spPr>
        </p:pic>
      </p:grpSp>
      <p:sp>
        <p:nvSpPr>
          <p:cNvPr id="22" name="Title 1">
            <a:extLst>
              <a:ext uri="{FF2B5EF4-FFF2-40B4-BE49-F238E27FC236}">
                <a16:creationId xmlns:a16="http://schemas.microsoft.com/office/drawing/2014/main" id="{FCD3E245-FC95-D542-823C-F0420CFA9EA4}"/>
              </a:ext>
            </a:extLst>
          </p:cNvPr>
          <p:cNvSpPr txBox="1">
            <a:spLocks/>
          </p:cNvSpPr>
          <p:nvPr/>
        </p:nvSpPr>
        <p:spPr>
          <a:xfrm>
            <a:off x="1856890" y="1861569"/>
            <a:ext cx="5430221" cy="1224181"/>
          </a:xfrm>
          <a:prstGeom prst="rect">
            <a:avLst/>
          </a:prstGeom>
        </p:spPr>
        <p:txBody>
          <a:bodyPr vert="horz" wrap="square">
            <a:spAutoFit/>
          </a:bodyPr>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lgn="ctr"/>
            <a:r>
              <a:rPr lang="en-GB" sz="2400" b="0" kern="0" dirty="0">
                <a:solidFill>
                  <a:srgbClr val="16216A"/>
                </a:solidFill>
                <a:latin typeface="+mn-lt"/>
              </a:rPr>
              <a:t>Let’s find out if you’re Sun Ready!</a:t>
            </a:r>
          </a:p>
          <a:p>
            <a:pPr algn="ctr">
              <a:lnSpc>
                <a:spcPct val="250000"/>
              </a:lnSpc>
            </a:pPr>
            <a:r>
              <a:rPr lang="en-GB" sz="2400" kern="0" dirty="0">
                <a:solidFill>
                  <a:srgbClr val="16216A"/>
                </a:solidFill>
                <a:latin typeface="+mn-lt"/>
              </a:rPr>
              <a:t>Choose your quiz</a:t>
            </a:r>
            <a:endParaRPr lang="en-US" sz="2400" kern="0" dirty="0">
              <a:solidFill>
                <a:schemeClr val="bg1"/>
              </a:solidFill>
              <a:latin typeface="+mn-lt"/>
            </a:endParaRPr>
          </a:p>
        </p:txBody>
      </p:sp>
      <p:sp>
        <p:nvSpPr>
          <p:cNvPr id="20" name="Title 1">
            <a:extLst>
              <a:ext uri="{FF2B5EF4-FFF2-40B4-BE49-F238E27FC236}">
                <a16:creationId xmlns:a16="http://schemas.microsoft.com/office/drawing/2014/main" id="{BF27C48B-B409-334A-865B-11E56BC73D25}"/>
              </a:ext>
            </a:extLst>
          </p:cNvPr>
          <p:cNvSpPr txBox="1">
            <a:spLocks/>
          </p:cNvSpPr>
          <p:nvPr/>
        </p:nvSpPr>
        <p:spPr>
          <a:xfrm>
            <a:off x="0" y="1262499"/>
            <a:ext cx="9143999" cy="626861"/>
          </a:xfrm>
          <a:prstGeom prst="rect">
            <a:avLst/>
          </a:prstGeom>
        </p:spPr>
        <p:txBody>
          <a:bodyPr vert="horz"/>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lgn="ctr"/>
            <a:r>
              <a:rPr lang="en-GB" sz="3600" kern="0" dirty="0">
                <a:solidFill>
                  <a:srgbClr val="16216A"/>
                </a:solidFill>
              </a:rPr>
              <a:t>Quiz time!</a:t>
            </a:r>
            <a:endParaRPr lang="en-US" sz="3600" b="0" kern="0" dirty="0">
              <a:solidFill>
                <a:schemeClr val="bg1"/>
              </a:solidFill>
            </a:endParaRPr>
          </a:p>
        </p:txBody>
      </p:sp>
      <p:grpSp>
        <p:nvGrpSpPr>
          <p:cNvPr id="3" name="Group 2">
            <a:extLst>
              <a:ext uri="{FF2B5EF4-FFF2-40B4-BE49-F238E27FC236}">
                <a16:creationId xmlns:a16="http://schemas.microsoft.com/office/drawing/2014/main" id="{ED53BBD1-5AF2-4F4F-9048-4A7A7F0E44CB}"/>
              </a:ext>
            </a:extLst>
          </p:cNvPr>
          <p:cNvGrpSpPr/>
          <p:nvPr/>
        </p:nvGrpSpPr>
        <p:grpSpPr>
          <a:xfrm>
            <a:off x="4400798" y="5484933"/>
            <a:ext cx="2255176" cy="540641"/>
            <a:chOff x="4400798" y="5484933"/>
            <a:chExt cx="2255176" cy="540641"/>
          </a:xfrm>
        </p:grpSpPr>
        <p:sp>
          <p:nvSpPr>
            <p:cNvPr id="2" name="Rectangle 1">
              <a:extLst>
                <a:ext uri="{FF2B5EF4-FFF2-40B4-BE49-F238E27FC236}">
                  <a16:creationId xmlns:a16="http://schemas.microsoft.com/office/drawing/2014/main" id="{A246FB98-EC52-8046-8A22-80BB6DCDE40C}"/>
                </a:ext>
              </a:extLst>
            </p:cNvPr>
            <p:cNvSpPr/>
            <p:nvPr/>
          </p:nvSpPr>
          <p:spPr bwMode="auto">
            <a:xfrm>
              <a:off x="4400798" y="5530466"/>
              <a:ext cx="2228295" cy="495108"/>
            </a:xfrm>
            <a:prstGeom prst="rect">
              <a:avLst/>
            </a:prstGeom>
            <a:solidFill>
              <a:srgbClr val="16216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4" charset="0"/>
                <a:ea typeface="MS PGothic" pitchFamily="34" charset="-128"/>
              </a:endParaRPr>
            </a:p>
          </p:txBody>
        </p:sp>
        <p:sp>
          <p:nvSpPr>
            <p:cNvPr id="25" name="TextBox 24">
              <a:hlinkClick r:id="rId7" action="ppaction://hlinksldjump"/>
              <a:extLst>
                <a:ext uri="{FF2B5EF4-FFF2-40B4-BE49-F238E27FC236}">
                  <a16:creationId xmlns:a16="http://schemas.microsoft.com/office/drawing/2014/main" id="{4354FD8D-2CEA-3F49-8693-D6AE0BA3AB9A}"/>
                </a:ext>
              </a:extLst>
            </p:cNvPr>
            <p:cNvSpPr txBox="1"/>
            <p:nvPr/>
          </p:nvSpPr>
          <p:spPr>
            <a:xfrm>
              <a:off x="4431179" y="5484933"/>
              <a:ext cx="2224795" cy="495108"/>
            </a:xfrm>
            <a:prstGeom prst="roundRect">
              <a:avLst>
                <a:gd name="adj" fmla="val 0"/>
              </a:avLst>
            </a:prstGeom>
            <a:solidFill>
              <a:schemeClr val="bg1"/>
            </a:solidFill>
            <a:ln w="19050">
              <a:solidFill>
                <a:srgbClr val="16216A"/>
              </a:solidFill>
            </a:ln>
          </p:spPr>
          <p:txBody>
            <a:bodyPr wrap="square" lIns="216000" tIns="108000" rIns="216000" bIns="108000" rtlCol="0" anchor="ctr">
              <a:spAutoFit/>
            </a:bodyPr>
            <a:lstStyle/>
            <a:p>
              <a:r>
                <a:rPr lang="en-GB" sz="1800" b="1" dirty="0">
                  <a:solidFill>
                    <a:srgbClr val="16216A"/>
                  </a:solidFill>
                  <a:latin typeface="+mj-lt"/>
                </a:rPr>
                <a:t>7–11 year olds</a:t>
              </a:r>
              <a:endParaRPr lang="en-US" sz="1800" b="1" dirty="0">
                <a:solidFill>
                  <a:srgbClr val="16216A"/>
                </a:solidFill>
                <a:latin typeface="+mj-lt"/>
              </a:endParaRPr>
            </a:p>
          </p:txBody>
        </p:sp>
      </p:grpSp>
      <p:pic>
        <p:nvPicPr>
          <p:cNvPr id="10" name="Picture 9">
            <a:hlinkClick r:id="" action="ppaction://noaction"/>
            <a:extLst>
              <a:ext uri="{FF2B5EF4-FFF2-40B4-BE49-F238E27FC236}">
                <a16:creationId xmlns:a16="http://schemas.microsoft.com/office/drawing/2014/main" id="{EF149206-AD22-CE42-A1EB-A44AD2654D3F}"/>
              </a:ext>
            </a:extLst>
          </p:cNvPr>
          <p:cNvPicPr>
            <a:picLocks noChangeAspect="1"/>
          </p:cNvPicPr>
          <p:nvPr/>
        </p:nvPicPr>
        <p:blipFill>
          <a:blip r:embed="rId8"/>
          <a:stretch>
            <a:fillRect/>
          </a:stretch>
        </p:blipFill>
        <p:spPr>
          <a:xfrm rot="1293894">
            <a:off x="6114592" y="3727660"/>
            <a:ext cx="3048593" cy="2966198"/>
          </a:xfrm>
          <a:prstGeom prst="rect">
            <a:avLst/>
          </a:prstGeom>
        </p:spPr>
      </p:pic>
    </p:spTree>
    <p:extLst>
      <p:ext uri="{BB962C8B-B14F-4D97-AF65-F5344CB8AC3E}">
        <p14:creationId xmlns:p14="http://schemas.microsoft.com/office/powerpoint/2010/main" val="344939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fade">
                                      <p:cBhvr>
                                        <p:cTn id="11" dur="1000"/>
                                        <p:tgtEl>
                                          <p:spTgt spid="22">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fade">
                                      <p:cBhvr>
                                        <p:cTn id="15" dur="1000"/>
                                        <p:tgtEl>
                                          <p:spTgt spid="22">
                                            <p:txEl>
                                              <p:pRg st="1" end="1"/>
                                            </p:txEl>
                                          </p:spTgt>
                                        </p:tgtEl>
                                      </p:cBhvr>
                                    </p:animEffect>
                                  </p:childTnLst>
                                </p:cTn>
                              </p:par>
                            </p:childTnLst>
                          </p:cTn>
                        </p:par>
                        <p:par>
                          <p:cTn id="16" fill="hold">
                            <p:stCondLst>
                              <p:cond delay="3000"/>
                            </p:stCondLst>
                            <p:childTnLst>
                              <p:par>
                                <p:cTn id="17" presetID="31"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90"/>
                                          </p:val>
                                        </p:tav>
                                        <p:tav tm="100000">
                                          <p:val>
                                            <p:fltVal val="0"/>
                                          </p:val>
                                        </p:tav>
                                      </p:tavLst>
                                    </p:anim>
                                    <p:animEffect transition="in" filter="fade">
                                      <p:cBhvr>
                                        <p:cTn id="22" dur="500"/>
                                        <p:tgtEl>
                                          <p:spTgt spid="10"/>
                                        </p:tgtEl>
                                      </p:cBhvr>
                                    </p:animEffect>
                                  </p:childTnLst>
                                </p:cTn>
                              </p:par>
                              <p:par>
                                <p:cTn id="23" presetID="31" presetClass="entr" presetSubtype="0" fill="hold" nodeType="withEffect">
                                  <p:stCondLst>
                                    <p:cond delay="20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 calcmode="lin" valueType="num">
                                      <p:cBhvr>
                                        <p:cTn id="27" dur="500" fill="hold"/>
                                        <p:tgtEl>
                                          <p:spTgt spid="6"/>
                                        </p:tgtEl>
                                        <p:attrNameLst>
                                          <p:attrName>style.rotation</p:attrName>
                                        </p:attrNameLst>
                                      </p:cBhvr>
                                      <p:tavLst>
                                        <p:tav tm="0">
                                          <p:val>
                                            <p:fltVal val="90"/>
                                          </p:val>
                                        </p:tav>
                                        <p:tav tm="100000">
                                          <p:val>
                                            <p:fltVal val="0"/>
                                          </p:val>
                                        </p:tav>
                                      </p:tavLst>
                                    </p:anim>
                                    <p:animEffect transition="in" filter="fade">
                                      <p:cBhvr>
                                        <p:cTn id="28" dur="500"/>
                                        <p:tgtEl>
                                          <p:spTgt spid="6"/>
                                        </p:tgtEl>
                                      </p:cBhvr>
                                    </p:animEffect>
                                  </p:childTnLst>
                                </p:cTn>
                              </p:par>
                              <p:par>
                                <p:cTn id="29" presetID="1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p:tgtEl>
                                          <p:spTgt spid="3"/>
                                        </p:tgtEl>
                                        <p:attrNameLst>
                                          <p:attrName>ppt_y</p:attrName>
                                        </p:attrNameLst>
                                      </p:cBhvr>
                                      <p:tavLst>
                                        <p:tav tm="0">
                                          <p:val>
                                            <p:strVal val="#ppt_y+#ppt_h*1.125000"/>
                                          </p:val>
                                        </p:tav>
                                        <p:tav tm="100000">
                                          <p:val>
                                            <p:strVal val="#ppt_y"/>
                                          </p:val>
                                        </p:tav>
                                      </p:tavLst>
                                    </p:anim>
                                    <p:animEffect transition="in" filter="wipe(up)">
                                      <p:cBhvr>
                                        <p:cTn id="32" dur="500"/>
                                        <p:tgtEl>
                                          <p:spTgt spid="3"/>
                                        </p:tgtEl>
                                      </p:cBhvr>
                                    </p:animEffect>
                                  </p:childTnLst>
                                </p:cTn>
                              </p:par>
                              <p:par>
                                <p:cTn id="33" presetID="12" presetClass="entr" presetSubtype="4"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p:tgtEl>
                                          <p:spTgt spid="4"/>
                                        </p:tgtEl>
                                        <p:attrNameLst>
                                          <p:attrName>ppt_y</p:attrName>
                                        </p:attrNameLst>
                                      </p:cBhvr>
                                      <p:tavLst>
                                        <p:tav tm="0">
                                          <p:val>
                                            <p:strVal val="#ppt_y+#ppt_h*1.125000"/>
                                          </p:val>
                                        </p:tav>
                                        <p:tav tm="100000">
                                          <p:val>
                                            <p:strVal val="#ppt_y"/>
                                          </p:val>
                                        </p:tav>
                                      </p:tavLst>
                                    </p:anim>
                                    <p:animEffect transition="in" filter="wipe(up)">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allAtOnce"/>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87879" y="282927"/>
            <a:ext cx="3089429" cy="2874291"/>
          </a:xfrm>
          <a:prstGeom prst="rect">
            <a:avLst/>
          </a:prstGeom>
        </p:spPr>
        <p:txBody>
          <a:bodyPr vert="horz" anchor="ctr">
            <a:noAutofit/>
          </a:bodyPr>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spcAft>
                <a:spcPts val="1800"/>
              </a:spcAft>
            </a:pPr>
            <a:r>
              <a:rPr lang="en-GB" sz="1400" b="0" kern="0" dirty="0">
                <a:solidFill>
                  <a:srgbClr val="16216A"/>
                </a:solidFill>
                <a:latin typeface="+mn-lt"/>
              </a:rPr>
              <a:t>Question 1 / 5</a:t>
            </a:r>
          </a:p>
          <a:p>
            <a:pPr>
              <a:spcAft>
                <a:spcPts val="600"/>
              </a:spcAft>
            </a:pPr>
            <a:r>
              <a:rPr lang="en-GB" sz="2400" kern="0" dirty="0">
                <a:solidFill>
                  <a:srgbClr val="16216A"/>
                </a:solidFill>
                <a:latin typeface="+mn-lt"/>
              </a:rPr>
              <a:t>True or False?</a:t>
            </a:r>
          </a:p>
          <a:p>
            <a:pPr>
              <a:spcAft>
                <a:spcPts val="600"/>
              </a:spcAft>
            </a:pPr>
            <a:r>
              <a:rPr lang="en-GB" sz="2400" b="0" kern="0" dirty="0">
                <a:solidFill>
                  <a:srgbClr val="16216A"/>
                </a:solidFill>
                <a:latin typeface="+mn-lt"/>
              </a:rPr>
              <a:t>The sun makes rays </a:t>
            </a:r>
            <a:br>
              <a:rPr lang="en-GB" sz="2400" b="0" kern="0" dirty="0">
                <a:solidFill>
                  <a:srgbClr val="16216A"/>
                </a:solidFill>
                <a:latin typeface="+mn-lt"/>
              </a:rPr>
            </a:br>
            <a:r>
              <a:rPr lang="en-GB" sz="2400" b="0" kern="0" dirty="0">
                <a:solidFill>
                  <a:srgbClr val="16216A"/>
                </a:solidFill>
                <a:latin typeface="+mn-lt"/>
              </a:rPr>
              <a:t>called UVA and UVB.</a:t>
            </a:r>
          </a:p>
        </p:txBody>
      </p:sp>
      <p:sp>
        <p:nvSpPr>
          <p:cNvPr id="53" name="Right Arrow 52">
            <a:hlinkClick r:id="rId4" action="ppaction://hlinksldjump"/>
            <a:extLst>
              <a:ext uri="{FF2B5EF4-FFF2-40B4-BE49-F238E27FC236}">
                <a16:creationId xmlns:a16="http://schemas.microsoft.com/office/drawing/2014/main" id="{B9C093C5-501F-EF4C-8EE7-0D0191581B2B}"/>
              </a:ext>
            </a:extLst>
          </p:cNvPr>
          <p:cNvSpPr/>
          <p:nvPr/>
        </p:nvSpPr>
        <p:spPr bwMode="auto">
          <a:xfrm>
            <a:off x="604365" y="5979978"/>
            <a:ext cx="1058358" cy="646037"/>
          </a:xfrm>
          <a:prstGeom prst="rightArrow">
            <a:avLst/>
          </a:prstGeom>
          <a:solidFill>
            <a:srgbClr val="16216A"/>
          </a:solidFill>
          <a:ln w="50800" cap="flat" cmpd="sng" algn="ctr">
            <a:noFill/>
            <a:prstDash val="solid"/>
            <a:round/>
            <a:headEnd type="none" w="med" len="med"/>
            <a:tailEnd type="none" w="med" len="med"/>
          </a:ln>
          <a:effectLst/>
        </p:spPr>
        <p:txBody>
          <a:bodyPr vert="horz" wrap="square" lIns="91440" tIns="45720" rIns="28800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chemeClr val="bg1"/>
                </a:solidFill>
                <a:effectLst/>
                <a:latin typeface="+mj-lt"/>
                <a:ea typeface="MS PGothic" pitchFamily="34" charset="-128"/>
              </a:rPr>
              <a:t>Next</a:t>
            </a:r>
            <a:endParaRPr kumimoji="0" lang="en-US" sz="1800" b="1" i="0" u="none" strike="noStrike" cap="none" normalizeH="0" baseline="0" dirty="0">
              <a:ln>
                <a:noFill/>
              </a:ln>
              <a:solidFill>
                <a:schemeClr val="bg1"/>
              </a:solidFill>
              <a:effectLst/>
              <a:latin typeface="+mj-lt"/>
              <a:ea typeface="MS PGothic" pitchFamily="34" charset="-128"/>
            </a:endParaRPr>
          </a:p>
        </p:txBody>
      </p:sp>
      <p:sp>
        <p:nvSpPr>
          <p:cNvPr id="14" name="Oval 13">
            <a:hlinkClick r:id="" action="ppaction://hlinkshowjump?jump=nextslide">
              <a:snd r:embed="rId5" name="38806623_wrong-answer-xylophone-descend-01.wav"/>
            </a:hlinkClick>
            <a:extLst>
              <a:ext uri="{FF2B5EF4-FFF2-40B4-BE49-F238E27FC236}">
                <a16:creationId xmlns:a16="http://schemas.microsoft.com/office/drawing/2014/main" id="{05F0AC40-E15B-4B44-BA32-A2DF106005FB}"/>
              </a:ext>
            </a:extLst>
          </p:cNvPr>
          <p:cNvSpPr/>
          <p:nvPr/>
        </p:nvSpPr>
        <p:spPr bwMode="auto">
          <a:xfrm>
            <a:off x="6322284" y="3351050"/>
            <a:ext cx="1787585" cy="1787585"/>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rgbClr val="16216A"/>
                </a:solidFill>
                <a:effectLst/>
                <a:latin typeface="+mj-lt"/>
                <a:ea typeface="MS PGothic" pitchFamily="34" charset="-128"/>
              </a:rPr>
              <a:t>False</a:t>
            </a:r>
          </a:p>
        </p:txBody>
      </p:sp>
      <p:sp>
        <p:nvSpPr>
          <p:cNvPr id="21" name="Oval 20"/>
          <p:cNvSpPr/>
          <p:nvPr/>
        </p:nvSpPr>
        <p:spPr bwMode="auto">
          <a:xfrm>
            <a:off x="612952" y="3351050"/>
            <a:ext cx="1787585" cy="1787585"/>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rgbClr val="16216A"/>
                </a:solidFill>
                <a:effectLst/>
                <a:latin typeface="+mj-lt"/>
                <a:ea typeface="MS PGothic" pitchFamily="34" charset="-128"/>
              </a:rPr>
              <a:t>True</a:t>
            </a:r>
          </a:p>
        </p:txBody>
      </p:sp>
      <p:grpSp>
        <p:nvGrpSpPr>
          <p:cNvPr id="5" name="Group 4">
            <a:extLst>
              <a:ext uri="{FF2B5EF4-FFF2-40B4-BE49-F238E27FC236}">
                <a16:creationId xmlns:a16="http://schemas.microsoft.com/office/drawing/2014/main" id="{7074E13E-473F-8048-B70C-5EE164B010E9}"/>
              </a:ext>
            </a:extLst>
          </p:cNvPr>
          <p:cNvGrpSpPr/>
          <p:nvPr/>
        </p:nvGrpSpPr>
        <p:grpSpPr>
          <a:xfrm>
            <a:off x="552520" y="3402896"/>
            <a:ext cx="4483226" cy="1726665"/>
            <a:chOff x="363984" y="4956488"/>
            <a:chExt cx="4483226" cy="1726665"/>
          </a:xfrm>
        </p:grpSpPr>
        <p:sp>
          <p:nvSpPr>
            <p:cNvPr id="2" name="Rectangle 1">
              <a:extLst>
                <a:ext uri="{FF2B5EF4-FFF2-40B4-BE49-F238E27FC236}">
                  <a16:creationId xmlns:a16="http://schemas.microsoft.com/office/drawing/2014/main" id="{49506322-E0C8-BD49-91A1-68A4C3846C77}"/>
                </a:ext>
              </a:extLst>
            </p:cNvPr>
            <p:cNvSpPr/>
            <p:nvPr/>
          </p:nvSpPr>
          <p:spPr bwMode="auto">
            <a:xfrm>
              <a:off x="363984" y="4994624"/>
              <a:ext cx="4421080" cy="1688529"/>
            </a:xfrm>
            <a:prstGeom prst="rect">
              <a:avLst/>
            </a:prstGeom>
            <a:solidFill>
              <a:srgbClr val="16216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4" charset="0"/>
                <a:ea typeface="MS PGothic" pitchFamily="34" charset="-128"/>
              </a:endParaRPr>
            </a:p>
          </p:txBody>
        </p:sp>
        <p:sp>
          <p:nvSpPr>
            <p:cNvPr id="39" name="TextBox 38">
              <a:hlinkClick r:id="rId6" action="ppaction://hlinksldjump"/>
              <a:extLst>
                <a:ext uri="{FF2B5EF4-FFF2-40B4-BE49-F238E27FC236}">
                  <a16:creationId xmlns:a16="http://schemas.microsoft.com/office/drawing/2014/main" id="{72C2318C-0637-AC4F-9279-79ECDD26B958}"/>
                </a:ext>
              </a:extLst>
            </p:cNvPr>
            <p:cNvSpPr txBox="1"/>
            <p:nvPr/>
          </p:nvSpPr>
          <p:spPr>
            <a:xfrm>
              <a:off x="424416" y="4956488"/>
              <a:ext cx="4422794" cy="1667325"/>
            </a:xfrm>
            <a:prstGeom prst="roundRect">
              <a:avLst>
                <a:gd name="adj" fmla="val 0"/>
              </a:avLst>
            </a:prstGeom>
            <a:solidFill>
              <a:schemeClr val="bg1"/>
            </a:solidFill>
            <a:ln w="12700">
              <a:solidFill>
                <a:srgbClr val="16216A"/>
              </a:solidFill>
            </a:ln>
          </p:spPr>
          <p:txBody>
            <a:bodyPr wrap="square" lIns="216000" tIns="216000" rIns="216000" bIns="216000" rtlCol="0" anchor="ctr">
              <a:spAutoFit/>
            </a:bodyPr>
            <a:lstStyle/>
            <a:p>
              <a:r>
                <a:rPr lang="en-GB" sz="1600" dirty="0">
                  <a:solidFill>
                    <a:srgbClr val="16216A"/>
                  </a:solidFill>
                  <a:latin typeface="+mn-lt"/>
                </a:rPr>
                <a:t>The sun makes UVA and UVB rays. These can cause sun burn and other damage to your skin. Look out for a sun protection that has a high SPF and a five star UVA rating </a:t>
              </a:r>
              <a:br>
                <a:rPr lang="en-GB" sz="1600" dirty="0">
                  <a:solidFill>
                    <a:srgbClr val="16216A"/>
                  </a:solidFill>
                  <a:latin typeface="+mn-lt"/>
                </a:rPr>
              </a:br>
              <a:r>
                <a:rPr lang="en-GB" sz="1600" dirty="0">
                  <a:solidFill>
                    <a:srgbClr val="16216A"/>
                  </a:solidFill>
                  <a:latin typeface="+mn-lt"/>
                </a:rPr>
                <a:t>to protect against both types.</a:t>
              </a:r>
            </a:p>
          </p:txBody>
        </p:sp>
      </p:grpSp>
      <p:pic>
        <p:nvPicPr>
          <p:cNvPr id="3" name="Picture 2">
            <a:extLst>
              <a:ext uri="{FF2B5EF4-FFF2-40B4-BE49-F238E27FC236}">
                <a16:creationId xmlns:a16="http://schemas.microsoft.com/office/drawing/2014/main" id="{6516073D-2BDB-B745-99EE-E972EB83EBF7}"/>
              </a:ext>
            </a:extLst>
          </p:cNvPr>
          <p:cNvPicPr>
            <a:picLocks noChangeAspect="1"/>
          </p:cNvPicPr>
          <p:nvPr/>
        </p:nvPicPr>
        <p:blipFill>
          <a:blip r:embed="rId7"/>
          <a:stretch>
            <a:fillRect/>
          </a:stretch>
        </p:blipFill>
        <p:spPr>
          <a:xfrm rot="758808">
            <a:off x="4205121" y="4570830"/>
            <a:ext cx="594088" cy="1746417"/>
          </a:xfrm>
          <a:prstGeom prst="rect">
            <a:avLst/>
          </a:prstGeom>
        </p:spPr>
      </p:pic>
      <p:pic>
        <p:nvPicPr>
          <p:cNvPr id="11" name="Graphic 10">
            <a:extLst>
              <a:ext uri="{FF2B5EF4-FFF2-40B4-BE49-F238E27FC236}">
                <a16:creationId xmlns:a16="http://schemas.microsoft.com/office/drawing/2014/main" id="{86DBE565-BB9E-A446-8A94-6EEF9C28C2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06588" y="4269060"/>
            <a:ext cx="633296" cy="633296"/>
          </a:xfrm>
          <a:prstGeom prst="rect">
            <a:avLst/>
          </a:prstGeom>
        </p:spPr>
      </p:pic>
      <p:pic>
        <p:nvPicPr>
          <p:cNvPr id="18" name="Picture 17">
            <a:extLst>
              <a:ext uri="{FF2B5EF4-FFF2-40B4-BE49-F238E27FC236}">
                <a16:creationId xmlns:a16="http://schemas.microsoft.com/office/drawing/2014/main" id="{E512BA08-B100-E749-AFB5-DD53458D782D}"/>
              </a:ext>
            </a:extLst>
          </p:cNvPr>
          <p:cNvPicPr>
            <a:picLocks noChangeAspect="1"/>
          </p:cNvPicPr>
          <p:nvPr/>
        </p:nvPicPr>
        <p:blipFill rotWithShape="1">
          <a:blip r:embed="rId10"/>
          <a:srcRect l="33451" t="23719" r="41701" b="1136"/>
          <a:stretch/>
        </p:blipFill>
        <p:spPr>
          <a:xfrm>
            <a:off x="6973796" y="2298420"/>
            <a:ext cx="2272145" cy="4580846"/>
          </a:xfrm>
          <a:prstGeom prst="rect">
            <a:avLst/>
          </a:prstGeom>
        </p:spPr>
      </p:pic>
    </p:spTree>
    <p:extLst>
      <p:ext uri="{BB962C8B-B14F-4D97-AF65-F5344CB8AC3E}">
        <p14:creationId xmlns:p14="http://schemas.microsoft.com/office/powerpoint/2010/main" val="4787514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fade">
                                          <p:cBhvr>
                                            <p:cTn id="11" dur="1000"/>
                                            <p:tgtEl>
                                              <p:spTgt spid="1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fade">
                                          <p:cBhvr>
                                            <p:cTn id="15" dur="1000"/>
                                            <p:tgtEl>
                                              <p:spTgt spid="13">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2.22222E-6 0 L 0.54879 0 " pathEditMode="relative" rAng="0" ptsTypes="AA">
                                          <p:cBhvr>
                                            <p:cTn id="26" dur="2000" fill="hold"/>
                                            <p:tgtEl>
                                              <p:spTgt spid="21"/>
                                            </p:tgtEl>
                                            <p:attrNameLst>
                                              <p:attrName>ppt_x</p:attrName>
                                              <p:attrName>ppt_y</p:attrName>
                                            </p:attrNameLst>
                                          </p:cBhvr>
                                          <p:rCtr x="27431" y="0"/>
                                        </p:animMotion>
                                      </p:childTnLst>
                                      <p:subTnLst>
                                        <p:audio>
                                          <p:cMediaNode>
                                            <p:cTn display="0" masterRel="sameClick">
                                              <p:stCondLst>
                                                <p:cond evt="begin" delay="0">
                                                  <p:tn val="25"/>
                                                </p:cond>
                                              </p:stCondLst>
                                              <p:endCondLst>
                                                <p:cond evt="onStopAudio" delay="0">
                                                  <p:tgtEl>
                                                    <p:sldTgt/>
                                                  </p:tgtEl>
                                                </p:cond>
                                              </p:endCondLst>
                                            </p:cTn>
                                            <p:tgtEl>
                                              <p:sndTgt r:embed="rId3" name="38798951_correct-answer-bell-gliss-02.wav"/>
                                            </p:tgtEl>
                                          </p:cMediaNode>
                                        </p:audio>
                                      </p:subTnLst>
                                    </p:cTn>
                                  </p:par>
                                  <p:par>
                                    <p:cTn id="27" presetID="10" presetClass="exit" presetSubtype="0" fill="hold" grpId="1" nodeType="withEffect">
                                      <p:stCondLst>
                                        <p:cond delay="0"/>
                                      </p:stCondLst>
                                      <p:childTnLst>
                                        <p:animEffect transition="out" filter="fade">
                                          <p:cBhvr>
                                            <p:cTn id="28" dur="1000"/>
                                            <p:tgtEl>
                                              <p:spTgt spid="14"/>
                                            </p:tgtEl>
                                          </p:cBhvr>
                                        </p:animEffect>
                                        <p:set>
                                          <p:cBhvr>
                                            <p:cTn id="29" dur="1" fill="hold">
                                              <p:stCondLst>
                                                <p:cond delay="999"/>
                                              </p:stCondLst>
                                            </p:cTn>
                                            <p:tgtEl>
                                              <p:spTgt spid="14"/>
                                            </p:tgtEl>
                                            <p:attrNameLst>
                                              <p:attrName>style.visibility</p:attrName>
                                            </p:attrNameLst>
                                          </p:cBhvr>
                                          <p:to>
                                            <p:strVal val="hidden"/>
                                          </p:to>
                                        </p:set>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2" presetClass="entr" presetSubtype="2"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1+#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4" fill="hold" nodeType="afterEffect" p14:presetBounceEnd="50000">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14:bounceEnd="50000">
                                          <p:cBhvr additive="base">
                                            <p:cTn id="40"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5"/>
                                            </p:tgtEl>
                                            <p:attrNameLst>
                                              <p:attrName>ppt_y</p:attrName>
                                            </p:attrNameLst>
                                          </p:cBhvr>
                                          <p:tavLst>
                                            <p:tav tm="0">
                                              <p:val>
                                                <p:strVal val="1+#ppt_h/2"/>
                                              </p:val>
                                            </p:tav>
                                            <p:tav tm="100000">
                                              <p:val>
                                                <p:strVal val="#ppt_y"/>
                                              </p:val>
                                            </p:tav>
                                          </p:tavLst>
                                        </p:anim>
                                      </p:childTnLst>
                                    </p:cTn>
                                  </p:par>
                                  <p:par>
                                    <p:cTn id="42" presetID="31"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1000" fill="hold"/>
                                            <p:tgtEl>
                                              <p:spTgt spid="3"/>
                                            </p:tgtEl>
                                            <p:attrNameLst>
                                              <p:attrName>ppt_w</p:attrName>
                                            </p:attrNameLst>
                                          </p:cBhvr>
                                          <p:tavLst>
                                            <p:tav tm="0">
                                              <p:val>
                                                <p:fltVal val="0"/>
                                              </p:val>
                                            </p:tav>
                                            <p:tav tm="100000">
                                              <p:val>
                                                <p:strVal val="#ppt_w"/>
                                              </p:val>
                                            </p:tav>
                                          </p:tavLst>
                                        </p:anim>
                                        <p:anim calcmode="lin" valueType="num">
                                          <p:cBhvr>
                                            <p:cTn id="45" dur="1000" fill="hold"/>
                                            <p:tgtEl>
                                              <p:spTgt spid="3"/>
                                            </p:tgtEl>
                                            <p:attrNameLst>
                                              <p:attrName>ppt_h</p:attrName>
                                            </p:attrNameLst>
                                          </p:cBhvr>
                                          <p:tavLst>
                                            <p:tav tm="0">
                                              <p:val>
                                                <p:fltVal val="0"/>
                                              </p:val>
                                            </p:tav>
                                            <p:tav tm="100000">
                                              <p:val>
                                                <p:strVal val="#ppt_h"/>
                                              </p:val>
                                            </p:tav>
                                          </p:tavLst>
                                        </p:anim>
                                        <p:anim calcmode="lin" valueType="num">
                                          <p:cBhvr>
                                            <p:cTn id="46" dur="1000" fill="hold"/>
                                            <p:tgtEl>
                                              <p:spTgt spid="3"/>
                                            </p:tgtEl>
                                            <p:attrNameLst>
                                              <p:attrName>style.rotation</p:attrName>
                                            </p:attrNameLst>
                                          </p:cBhvr>
                                          <p:tavLst>
                                            <p:tav tm="0">
                                              <p:val>
                                                <p:fltVal val="90"/>
                                              </p:val>
                                            </p:tav>
                                            <p:tav tm="100000">
                                              <p:val>
                                                <p:fltVal val="0"/>
                                              </p:val>
                                            </p:tav>
                                          </p:tavLst>
                                        </p:anim>
                                        <p:animEffect transition="in" filter="fade">
                                          <p:cBhvr>
                                            <p:cTn id="47" dur="1000"/>
                                            <p:tgtEl>
                                              <p:spTgt spid="3"/>
                                            </p:tgtEl>
                                          </p:cBhvr>
                                        </p:animEffect>
                                      </p:childTnLst>
                                    </p:cTn>
                                  </p:par>
                                  <p:par>
                                    <p:cTn id="48" presetID="6" presetClass="emph" presetSubtype="0" repeatCount="indefinite" autoRev="1" fill="hold" nodeType="withEffect">
                                      <p:stCondLst>
                                        <p:cond delay="0"/>
                                      </p:stCondLst>
                                      <p:childTnLst>
                                        <p:animScale>
                                          <p:cBhvr>
                                            <p:cTn id="49" dur="2000" fill="hold"/>
                                            <p:tgtEl>
                                              <p:spTgt spid="3"/>
                                            </p:tgtEl>
                                          </p:cBhvr>
                                          <p:by x="90000" y="90000"/>
                                        </p:animScale>
                                      </p:childTnLst>
                                    </p:cTn>
                                  </p:par>
                                  <p:par>
                                    <p:cTn id="50" presetID="23" presetClass="entr" presetSubtype="16" fill="hold" grpId="0" nodeType="withEffect">
                                      <p:stCondLst>
                                        <p:cond delay="1500"/>
                                      </p:stCondLst>
                                      <p:childTnLst>
                                        <p:set>
                                          <p:cBhvr>
                                            <p:cTn id="51" dur="1" fill="hold">
                                              <p:stCondLst>
                                                <p:cond delay="0"/>
                                              </p:stCondLst>
                                            </p:cTn>
                                            <p:tgtEl>
                                              <p:spTgt spid="53"/>
                                            </p:tgtEl>
                                            <p:attrNameLst>
                                              <p:attrName>style.visibility</p:attrName>
                                            </p:attrNameLst>
                                          </p:cBhvr>
                                          <p:to>
                                            <p:strVal val="visible"/>
                                          </p:to>
                                        </p:set>
                                        <p:anim calcmode="lin" valueType="num">
                                          <p:cBhvr>
                                            <p:cTn id="52" dur="500" fill="hold"/>
                                            <p:tgtEl>
                                              <p:spTgt spid="53"/>
                                            </p:tgtEl>
                                            <p:attrNameLst>
                                              <p:attrName>ppt_w</p:attrName>
                                            </p:attrNameLst>
                                          </p:cBhvr>
                                          <p:tavLst>
                                            <p:tav tm="0">
                                              <p:val>
                                                <p:fltVal val="0"/>
                                              </p:val>
                                            </p:tav>
                                            <p:tav tm="100000">
                                              <p:val>
                                                <p:strVal val="#ppt_w"/>
                                              </p:val>
                                            </p:tav>
                                          </p:tavLst>
                                        </p:anim>
                                        <p:anim calcmode="lin" valueType="num">
                                          <p:cBhvr>
                                            <p:cTn id="53"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53" grpId="0" animBg="1"/>
          <p:bldP spid="14" grpId="0" animBg="1"/>
          <p:bldP spid="14" grpId="1" animBg="1"/>
          <p:bldP spid="21" grpId="0" animBg="1"/>
          <p:bldP spid="21"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fade">
                                          <p:cBhvr>
                                            <p:cTn id="11" dur="1000"/>
                                            <p:tgtEl>
                                              <p:spTgt spid="1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fade">
                                          <p:cBhvr>
                                            <p:cTn id="15" dur="1000"/>
                                            <p:tgtEl>
                                              <p:spTgt spid="13">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2.22222E-6 0 L 0.54879 0 " pathEditMode="relative" rAng="0" ptsTypes="AA">
                                          <p:cBhvr>
                                            <p:cTn id="26" dur="2000" fill="hold"/>
                                            <p:tgtEl>
                                              <p:spTgt spid="21"/>
                                            </p:tgtEl>
                                            <p:attrNameLst>
                                              <p:attrName>ppt_x</p:attrName>
                                              <p:attrName>ppt_y</p:attrName>
                                            </p:attrNameLst>
                                          </p:cBhvr>
                                          <p:rCtr x="27431" y="0"/>
                                        </p:animMotion>
                                      </p:childTnLst>
                                      <p:subTnLst>
                                        <p:audio>
                                          <p:cMediaNode>
                                            <p:cTn display="0" masterRel="sameClick">
                                              <p:stCondLst>
                                                <p:cond evt="begin" delay="0">
                                                  <p:tn val="25"/>
                                                </p:cond>
                                              </p:stCondLst>
                                              <p:endCondLst>
                                                <p:cond evt="onStopAudio" delay="0">
                                                  <p:tgtEl>
                                                    <p:sldTgt/>
                                                  </p:tgtEl>
                                                </p:cond>
                                              </p:endCondLst>
                                            </p:cTn>
                                            <p:tgtEl>
                                              <p:sndTgt r:embed="rId11" name="38798951_correct-answer-bell-gliss-02.wav"/>
                                            </p:tgtEl>
                                          </p:cMediaNode>
                                        </p:audio>
                                      </p:subTnLst>
                                    </p:cTn>
                                  </p:par>
                                  <p:par>
                                    <p:cTn id="27" presetID="10" presetClass="exit" presetSubtype="0" fill="hold" grpId="1" nodeType="withEffect">
                                      <p:stCondLst>
                                        <p:cond delay="0"/>
                                      </p:stCondLst>
                                      <p:childTnLst>
                                        <p:animEffect transition="out" filter="fade">
                                          <p:cBhvr>
                                            <p:cTn id="28" dur="1000"/>
                                            <p:tgtEl>
                                              <p:spTgt spid="14"/>
                                            </p:tgtEl>
                                          </p:cBhvr>
                                        </p:animEffect>
                                        <p:set>
                                          <p:cBhvr>
                                            <p:cTn id="29" dur="1" fill="hold">
                                              <p:stCondLst>
                                                <p:cond delay="999"/>
                                              </p:stCondLst>
                                            </p:cTn>
                                            <p:tgtEl>
                                              <p:spTgt spid="14"/>
                                            </p:tgtEl>
                                            <p:attrNameLst>
                                              <p:attrName>style.visibility</p:attrName>
                                            </p:attrNameLst>
                                          </p:cBhvr>
                                          <p:to>
                                            <p:strVal val="hidden"/>
                                          </p:to>
                                        </p:set>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2" presetClass="entr" presetSubtype="2"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1+#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4"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ppt_x"/>
                                              </p:val>
                                            </p:tav>
                                            <p:tav tm="100000">
                                              <p:val>
                                                <p:strVal val="#ppt_x"/>
                                              </p:val>
                                            </p:tav>
                                          </p:tavLst>
                                        </p:anim>
                                        <p:anim calcmode="lin" valueType="num">
                                          <p:cBhvr additive="base">
                                            <p:cTn id="41" dur="500" fill="hold"/>
                                            <p:tgtEl>
                                              <p:spTgt spid="5"/>
                                            </p:tgtEl>
                                            <p:attrNameLst>
                                              <p:attrName>ppt_y</p:attrName>
                                            </p:attrNameLst>
                                          </p:cBhvr>
                                          <p:tavLst>
                                            <p:tav tm="0">
                                              <p:val>
                                                <p:strVal val="1+#ppt_h/2"/>
                                              </p:val>
                                            </p:tav>
                                            <p:tav tm="100000">
                                              <p:val>
                                                <p:strVal val="#ppt_y"/>
                                              </p:val>
                                            </p:tav>
                                          </p:tavLst>
                                        </p:anim>
                                      </p:childTnLst>
                                    </p:cTn>
                                  </p:par>
                                  <p:par>
                                    <p:cTn id="42" presetID="31"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1000" fill="hold"/>
                                            <p:tgtEl>
                                              <p:spTgt spid="3"/>
                                            </p:tgtEl>
                                            <p:attrNameLst>
                                              <p:attrName>ppt_w</p:attrName>
                                            </p:attrNameLst>
                                          </p:cBhvr>
                                          <p:tavLst>
                                            <p:tav tm="0">
                                              <p:val>
                                                <p:fltVal val="0"/>
                                              </p:val>
                                            </p:tav>
                                            <p:tav tm="100000">
                                              <p:val>
                                                <p:strVal val="#ppt_w"/>
                                              </p:val>
                                            </p:tav>
                                          </p:tavLst>
                                        </p:anim>
                                        <p:anim calcmode="lin" valueType="num">
                                          <p:cBhvr>
                                            <p:cTn id="45" dur="1000" fill="hold"/>
                                            <p:tgtEl>
                                              <p:spTgt spid="3"/>
                                            </p:tgtEl>
                                            <p:attrNameLst>
                                              <p:attrName>ppt_h</p:attrName>
                                            </p:attrNameLst>
                                          </p:cBhvr>
                                          <p:tavLst>
                                            <p:tav tm="0">
                                              <p:val>
                                                <p:fltVal val="0"/>
                                              </p:val>
                                            </p:tav>
                                            <p:tav tm="100000">
                                              <p:val>
                                                <p:strVal val="#ppt_h"/>
                                              </p:val>
                                            </p:tav>
                                          </p:tavLst>
                                        </p:anim>
                                        <p:anim calcmode="lin" valueType="num">
                                          <p:cBhvr>
                                            <p:cTn id="46" dur="1000" fill="hold"/>
                                            <p:tgtEl>
                                              <p:spTgt spid="3"/>
                                            </p:tgtEl>
                                            <p:attrNameLst>
                                              <p:attrName>style.rotation</p:attrName>
                                            </p:attrNameLst>
                                          </p:cBhvr>
                                          <p:tavLst>
                                            <p:tav tm="0">
                                              <p:val>
                                                <p:fltVal val="90"/>
                                              </p:val>
                                            </p:tav>
                                            <p:tav tm="100000">
                                              <p:val>
                                                <p:fltVal val="0"/>
                                              </p:val>
                                            </p:tav>
                                          </p:tavLst>
                                        </p:anim>
                                        <p:animEffect transition="in" filter="fade">
                                          <p:cBhvr>
                                            <p:cTn id="47" dur="1000"/>
                                            <p:tgtEl>
                                              <p:spTgt spid="3"/>
                                            </p:tgtEl>
                                          </p:cBhvr>
                                        </p:animEffect>
                                      </p:childTnLst>
                                    </p:cTn>
                                  </p:par>
                                  <p:par>
                                    <p:cTn id="48" presetID="6" presetClass="emph" presetSubtype="0" repeatCount="indefinite" autoRev="1" fill="hold" nodeType="withEffect">
                                      <p:stCondLst>
                                        <p:cond delay="0"/>
                                      </p:stCondLst>
                                      <p:childTnLst>
                                        <p:animScale>
                                          <p:cBhvr>
                                            <p:cTn id="49" dur="2000" fill="hold"/>
                                            <p:tgtEl>
                                              <p:spTgt spid="3"/>
                                            </p:tgtEl>
                                          </p:cBhvr>
                                          <p:by x="90000" y="90000"/>
                                        </p:animScale>
                                      </p:childTnLst>
                                    </p:cTn>
                                  </p:par>
                                  <p:par>
                                    <p:cTn id="50" presetID="23" presetClass="entr" presetSubtype="16" fill="hold" grpId="0" nodeType="withEffect">
                                      <p:stCondLst>
                                        <p:cond delay="1500"/>
                                      </p:stCondLst>
                                      <p:childTnLst>
                                        <p:set>
                                          <p:cBhvr>
                                            <p:cTn id="51" dur="1" fill="hold">
                                              <p:stCondLst>
                                                <p:cond delay="0"/>
                                              </p:stCondLst>
                                            </p:cTn>
                                            <p:tgtEl>
                                              <p:spTgt spid="53"/>
                                            </p:tgtEl>
                                            <p:attrNameLst>
                                              <p:attrName>style.visibility</p:attrName>
                                            </p:attrNameLst>
                                          </p:cBhvr>
                                          <p:to>
                                            <p:strVal val="visible"/>
                                          </p:to>
                                        </p:set>
                                        <p:anim calcmode="lin" valueType="num">
                                          <p:cBhvr>
                                            <p:cTn id="52" dur="500" fill="hold"/>
                                            <p:tgtEl>
                                              <p:spTgt spid="53"/>
                                            </p:tgtEl>
                                            <p:attrNameLst>
                                              <p:attrName>ppt_w</p:attrName>
                                            </p:attrNameLst>
                                          </p:cBhvr>
                                          <p:tavLst>
                                            <p:tav tm="0">
                                              <p:val>
                                                <p:fltVal val="0"/>
                                              </p:val>
                                            </p:tav>
                                            <p:tav tm="100000">
                                              <p:val>
                                                <p:strVal val="#ppt_w"/>
                                              </p:val>
                                            </p:tav>
                                          </p:tavLst>
                                        </p:anim>
                                        <p:anim calcmode="lin" valueType="num">
                                          <p:cBhvr>
                                            <p:cTn id="53"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53" grpId="0" animBg="1"/>
          <p:bldP spid="14" grpId="0" animBg="1"/>
          <p:bldP spid="14" grpId="1" animBg="1"/>
          <p:bldP spid="21" grpId="0" animBg="1"/>
          <p:bldP spid="21" grpId="1"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496886" y="1308418"/>
            <a:ext cx="4348716" cy="823310"/>
          </a:xfrm>
          <a:prstGeom prst="rect">
            <a:avLst/>
          </a:prstGeom>
        </p:spPr>
        <p:txBody>
          <a:bodyPr vert="horz"/>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lgn="ctr"/>
            <a:r>
              <a:rPr lang="en-GB" sz="3600" kern="0" dirty="0">
                <a:solidFill>
                  <a:srgbClr val="16216A"/>
                </a:solidFill>
              </a:rPr>
              <a:t>Oops, try again!</a:t>
            </a:r>
            <a:endParaRPr lang="en-US" sz="3600" b="0" kern="0"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1192" y="5919558"/>
            <a:ext cx="393676" cy="62948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87" y="5674747"/>
            <a:ext cx="393676" cy="629480"/>
          </a:xfrm>
          <a:prstGeom prst="rect">
            <a:avLst/>
          </a:prstGeom>
        </p:spPr>
      </p:pic>
      <p:grpSp>
        <p:nvGrpSpPr>
          <p:cNvPr id="13" name="Group 12"/>
          <p:cNvGrpSpPr/>
          <p:nvPr/>
        </p:nvGrpSpPr>
        <p:grpSpPr>
          <a:xfrm>
            <a:off x="6948556" y="5505934"/>
            <a:ext cx="690716" cy="647680"/>
            <a:chOff x="581019" y="5037942"/>
            <a:chExt cx="1374541" cy="1288898"/>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19" y="5257799"/>
              <a:ext cx="668575" cy="106904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435" y="5037942"/>
              <a:ext cx="406178" cy="102197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892" y="5531224"/>
              <a:ext cx="245668" cy="618118"/>
            </a:xfrm>
            <a:prstGeom prst="rect">
              <a:avLst/>
            </a:prstGeom>
          </p:spPr>
        </p:pic>
      </p:grpSp>
      <p:sp>
        <p:nvSpPr>
          <p:cNvPr id="2" name="Left Arrow 1">
            <a:hlinkClick r:id="" action="ppaction://hlinkshowjump?jump=previousslide"/>
            <a:extLst>
              <a:ext uri="{FF2B5EF4-FFF2-40B4-BE49-F238E27FC236}">
                <a16:creationId xmlns:a16="http://schemas.microsoft.com/office/drawing/2014/main" id="{FFCED24C-9793-FA4B-B526-346151FB3A1A}"/>
              </a:ext>
            </a:extLst>
          </p:cNvPr>
          <p:cNvSpPr/>
          <p:nvPr/>
        </p:nvSpPr>
        <p:spPr bwMode="auto">
          <a:xfrm>
            <a:off x="1029593" y="4193922"/>
            <a:ext cx="2934586" cy="839972"/>
          </a:xfrm>
          <a:prstGeom prst="leftArrow">
            <a:avLst/>
          </a:prstGeom>
          <a:solidFill>
            <a:srgbClr val="16216A"/>
          </a:solidFill>
          <a:ln w="50800" cap="flat" cmpd="sng" algn="ctr">
            <a:noFill/>
            <a:prstDash val="solid"/>
            <a:round/>
            <a:headEnd type="none" w="med" len="med"/>
            <a:tailEnd type="none" w="med" len="med"/>
          </a:ln>
          <a:effectLst/>
        </p:spPr>
        <p:txBody>
          <a:bodyPr vert="horz" wrap="square" lIns="28800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a:ln>
                  <a:noFill/>
                </a:ln>
                <a:solidFill>
                  <a:schemeClr val="bg1"/>
                </a:solidFill>
                <a:effectLst/>
                <a:latin typeface="+mn-lt"/>
                <a:ea typeface="MS PGothic" pitchFamily="34" charset="-128"/>
              </a:rPr>
              <a:t>Back to question</a:t>
            </a:r>
            <a:endParaRPr kumimoji="0" lang="en-US" sz="2000" b="1" i="0" u="none" strike="noStrike" cap="none" normalizeH="0" baseline="0" dirty="0">
              <a:ln>
                <a:noFill/>
              </a:ln>
              <a:solidFill>
                <a:schemeClr val="bg1"/>
              </a:solidFill>
              <a:effectLst/>
              <a:latin typeface="+mn-lt"/>
              <a:ea typeface="MS PGothic" pitchFamily="34" charset="-128"/>
            </a:endParaRPr>
          </a:p>
        </p:txBody>
      </p:sp>
      <p:pic>
        <p:nvPicPr>
          <p:cNvPr id="18" name="Picture 17">
            <a:hlinkClick r:id="" action="ppaction://hlinkshowjump?jump=previousslide"/>
            <a:extLst>
              <a:ext uri="{FF2B5EF4-FFF2-40B4-BE49-F238E27FC236}">
                <a16:creationId xmlns:a16="http://schemas.microsoft.com/office/drawing/2014/main" id="{D8E16AE1-183B-0A44-8F3B-FFE52305F0F3}"/>
              </a:ext>
            </a:extLst>
          </p:cNvPr>
          <p:cNvPicPr>
            <a:picLocks noChangeAspect="1"/>
          </p:cNvPicPr>
          <p:nvPr/>
        </p:nvPicPr>
        <p:blipFill>
          <a:blip r:embed="rId5"/>
          <a:stretch>
            <a:fillRect/>
          </a:stretch>
        </p:blipFill>
        <p:spPr>
          <a:xfrm>
            <a:off x="2331970" y="2495071"/>
            <a:ext cx="3829355" cy="3913601"/>
          </a:xfrm>
          <a:prstGeom prst="rect">
            <a:avLst/>
          </a:prstGeom>
        </p:spPr>
      </p:pic>
      <p:grpSp>
        <p:nvGrpSpPr>
          <p:cNvPr id="19" name="soltan">
            <a:extLst>
              <a:ext uri="{FF2B5EF4-FFF2-40B4-BE49-F238E27FC236}">
                <a16:creationId xmlns:a16="http://schemas.microsoft.com/office/drawing/2014/main" id="{E60D3D88-26AE-CD45-AC5F-3066B20C3A6C}"/>
              </a:ext>
            </a:extLst>
          </p:cNvPr>
          <p:cNvGrpSpPr/>
          <p:nvPr/>
        </p:nvGrpSpPr>
        <p:grpSpPr>
          <a:xfrm>
            <a:off x="8159389" y="5505934"/>
            <a:ext cx="396178" cy="1043104"/>
            <a:chOff x="1778683" y="3735716"/>
            <a:chExt cx="692656" cy="1823706"/>
          </a:xfrm>
        </p:grpSpPr>
        <p:sp>
          <p:nvSpPr>
            <p:cNvPr id="20" name="Oval 19">
              <a:extLst>
                <a:ext uri="{FF2B5EF4-FFF2-40B4-BE49-F238E27FC236}">
                  <a16:creationId xmlns:a16="http://schemas.microsoft.com/office/drawing/2014/main" id="{C06EE847-A15E-9449-BF77-A2F0AC0C39E7}"/>
                </a:ext>
              </a:extLst>
            </p:cNvPr>
            <p:cNvSpPr/>
            <p:nvPr/>
          </p:nvSpPr>
          <p:spPr bwMode="auto">
            <a:xfrm>
              <a:off x="1778683" y="5472706"/>
              <a:ext cx="588899" cy="86716"/>
            </a:xfrm>
            <a:prstGeom prst="ellipse">
              <a:avLst/>
            </a:prstGeom>
            <a:solidFill>
              <a:schemeClr val="tx1">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a typeface="MS PGothic" pitchFamily="34" charset="-128"/>
              </a:endParaRPr>
            </a:p>
          </p:txBody>
        </p:sp>
        <p:pic>
          <p:nvPicPr>
            <p:cNvPr id="21" name="Picture 20">
              <a:extLst>
                <a:ext uri="{FF2B5EF4-FFF2-40B4-BE49-F238E27FC236}">
                  <a16:creationId xmlns:a16="http://schemas.microsoft.com/office/drawing/2014/main" id="{7516ACB0-F4E0-3548-86E4-CF66265F48B3}"/>
                </a:ext>
              </a:extLst>
            </p:cNvPr>
            <p:cNvPicPr>
              <a:picLocks noChangeAspect="1"/>
            </p:cNvPicPr>
            <p:nvPr/>
          </p:nvPicPr>
          <p:blipFill>
            <a:blip r:embed="rId6"/>
            <a:stretch>
              <a:fillRect/>
            </a:stretch>
          </p:blipFill>
          <p:spPr>
            <a:xfrm rot="592406">
              <a:off x="1879487" y="3735716"/>
              <a:ext cx="591852" cy="1739840"/>
            </a:xfrm>
            <a:prstGeom prst="rect">
              <a:avLst/>
            </a:prstGeom>
          </p:spPr>
        </p:pic>
      </p:grpSp>
    </p:spTree>
    <p:extLst>
      <p:ext uri="{BB962C8B-B14F-4D97-AF65-F5344CB8AC3E}">
        <p14:creationId xmlns:p14="http://schemas.microsoft.com/office/powerpoint/2010/main" val="16602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36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12" presetClass="entr" presetSubtype="2"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ppt_x</p:attrName>
                                        </p:attrNameLst>
                                      </p:cBhvr>
                                      <p:tavLst>
                                        <p:tav tm="0">
                                          <p:val>
                                            <p:strVal val="#ppt_x+#ppt_w*1.125000"/>
                                          </p:val>
                                        </p:tav>
                                        <p:tav tm="100000">
                                          <p:val>
                                            <p:strVal val="#ppt_x"/>
                                          </p:val>
                                        </p:tav>
                                      </p:tavLst>
                                    </p:anim>
                                    <p:animEffect transition="in" filter="wipe(lef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86647" y="297811"/>
            <a:ext cx="9143999" cy="2874291"/>
          </a:xfrm>
          <a:prstGeom prst="rect">
            <a:avLst/>
          </a:prstGeom>
        </p:spPr>
        <p:txBody>
          <a:bodyPr vert="horz" anchor="ctr">
            <a:noAutofit/>
          </a:bodyPr>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spcAft>
                <a:spcPts val="1800"/>
              </a:spcAft>
            </a:pPr>
            <a:r>
              <a:rPr lang="en-GB" sz="1400" b="0" kern="0" dirty="0">
                <a:solidFill>
                  <a:srgbClr val="16216A"/>
                </a:solidFill>
              </a:rPr>
              <a:t>Question 2 / 5</a:t>
            </a:r>
          </a:p>
          <a:p>
            <a:pPr>
              <a:spcAft>
                <a:spcPts val="600"/>
              </a:spcAft>
            </a:pPr>
            <a:r>
              <a:rPr lang="en-GB" sz="2400" kern="0" dirty="0">
                <a:solidFill>
                  <a:srgbClr val="16216A"/>
                </a:solidFill>
              </a:rPr>
              <a:t>True or False?</a:t>
            </a:r>
          </a:p>
          <a:p>
            <a:pPr>
              <a:spcAft>
                <a:spcPts val="600"/>
              </a:spcAft>
            </a:pPr>
            <a:r>
              <a:rPr lang="en-GB" sz="2400" b="0" kern="0" dirty="0">
                <a:solidFill>
                  <a:srgbClr val="16216A"/>
                </a:solidFill>
              </a:rPr>
              <a:t>Too much sun can</a:t>
            </a:r>
            <a:br>
              <a:rPr lang="en-GB" sz="2400" b="0" kern="0" dirty="0">
                <a:solidFill>
                  <a:srgbClr val="16216A"/>
                </a:solidFill>
              </a:rPr>
            </a:br>
            <a:r>
              <a:rPr lang="en-GB" sz="2400" b="0" kern="0" dirty="0">
                <a:solidFill>
                  <a:srgbClr val="16216A"/>
                </a:solidFill>
              </a:rPr>
              <a:t>give you a sun burn.</a:t>
            </a:r>
          </a:p>
        </p:txBody>
      </p:sp>
      <p:sp>
        <p:nvSpPr>
          <p:cNvPr id="53" name="Right Arrow 52">
            <a:hlinkClick r:id="rId4" action="ppaction://hlinksldjump"/>
            <a:extLst>
              <a:ext uri="{FF2B5EF4-FFF2-40B4-BE49-F238E27FC236}">
                <a16:creationId xmlns:a16="http://schemas.microsoft.com/office/drawing/2014/main" id="{B9C093C5-501F-EF4C-8EE7-0D0191581B2B}"/>
              </a:ext>
            </a:extLst>
          </p:cNvPr>
          <p:cNvSpPr/>
          <p:nvPr/>
        </p:nvSpPr>
        <p:spPr bwMode="auto">
          <a:xfrm>
            <a:off x="581229" y="5950781"/>
            <a:ext cx="1058358" cy="646037"/>
          </a:xfrm>
          <a:prstGeom prst="rightArrow">
            <a:avLst/>
          </a:prstGeom>
          <a:solidFill>
            <a:srgbClr val="16216A"/>
          </a:solidFill>
          <a:ln w="50800" cap="flat" cmpd="sng" algn="ctr">
            <a:noFill/>
            <a:prstDash val="solid"/>
            <a:round/>
            <a:headEnd type="none" w="med" len="med"/>
            <a:tailEnd type="none" w="med" len="med"/>
          </a:ln>
          <a:effectLst/>
        </p:spPr>
        <p:txBody>
          <a:bodyPr vert="horz" wrap="square" lIns="91440" tIns="45720" rIns="28800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chemeClr val="bg1"/>
                </a:solidFill>
                <a:effectLst/>
                <a:latin typeface="+mj-lt"/>
                <a:ea typeface="MS PGothic" pitchFamily="34" charset="-128"/>
              </a:rPr>
              <a:t>Next</a:t>
            </a:r>
            <a:endParaRPr kumimoji="0" lang="en-US" sz="1800" b="1" i="0" u="none" strike="noStrike" cap="none" normalizeH="0" baseline="0" dirty="0">
              <a:ln>
                <a:noFill/>
              </a:ln>
              <a:solidFill>
                <a:schemeClr val="bg1"/>
              </a:solidFill>
              <a:effectLst/>
              <a:latin typeface="+mj-lt"/>
              <a:ea typeface="MS PGothic" pitchFamily="34" charset="-128"/>
            </a:endParaRPr>
          </a:p>
        </p:txBody>
      </p:sp>
      <p:sp>
        <p:nvSpPr>
          <p:cNvPr id="17" name="Oval 16">
            <a:hlinkClick r:id="" action="ppaction://hlinkshowjump?jump=nextslide">
              <a:snd r:embed="rId5" name="38806623_wrong-answer-xylophone-descend-01.wav"/>
            </a:hlinkClick>
            <a:extLst>
              <a:ext uri="{FF2B5EF4-FFF2-40B4-BE49-F238E27FC236}">
                <a16:creationId xmlns:a16="http://schemas.microsoft.com/office/drawing/2014/main" id="{00B58BCC-6FF9-8748-9F4B-D9A73B9085AD}"/>
              </a:ext>
            </a:extLst>
          </p:cNvPr>
          <p:cNvSpPr/>
          <p:nvPr/>
        </p:nvSpPr>
        <p:spPr bwMode="auto">
          <a:xfrm>
            <a:off x="6322284" y="3351050"/>
            <a:ext cx="1787585" cy="1787585"/>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rgbClr val="16216A"/>
                </a:solidFill>
                <a:effectLst/>
                <a:latin typeface="+mj-lt"/>
                <a:ea typeface="MS PGothic" pitchFamily="34" charset="-128"/>
              </a:rPr>
              <a:t>False</a:t>
            </a:r>
          </a:p>
        </p:txBody>
      </p:sp>
      <p:sp>
        <p:nvSpPr>
          <p:cNvPr id="18" name="Oval 17">
            <a:extLst>
              <a:ext uri="{FF2B5EF4-FFF2-40B4-BE49-F238E27FC236}">
                <a16:creationId xmlns:a16="http://schemas.microsoft.com/office/drawing/2014/main" id="{EEDCA49A-39B5-2B4F-BC50-764FAEC9A56E}"/>
              </a:ext>
            </a:extLst>
          </p:cNvPr>
          <p:cNvSpPr/>
          <p:nvPr/>
        </p:nvSpPr>
        <p:spPr bwMode="auto">
          <a:xfrm>
            <a:off x="453208" y="3232202"/>
            <a:ext cx="1787585" cy="1787585"/>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rgbClr val="16216A"/>
                </a:solidFill>
                <a:effectLst/>
                <a:latin typeface="+mn-lt"/>
                <a:ea typeface="MS PGothic" pitchFamily="34" charset="-128"/>
              </a:rPr>
              <a:t>True</a:t>
            </a:r>
          </a:p>
        </p:txBody>
      </p:sp>
      <p:grpSp>
        <p:nvGrpSpPr>
          <p:cNvPr id="10" name="Group 9">
            <a:extLst>
              <a:ext uri="{FF2B5EF4-FFF2-40B4-BE49-F238E27FC236}">
                <a16:creationId xmlns:a16="http://schemas.microsoft.com/office/drawing/2014/main" id="{9704E21F-DA12-D94B-A9E7-90D81F339EEB}"/>
              </a:ext>
            </a:extLst>
          </p:cNvPr>
          <p:cNvGrpSpPr/>
          <p:nvPr/>
        </p:nvGrpSpPr>
        <p:grpSpPr>
          <a:xfrm>
            <a:off x="552520" y="3279787"/>
            <a:ext cx="4483226" cy="1973645"/>
            <a:chOff x="363984" y="4833379"/>
            <a:chExt cx="4483226" cy="1973645"/>
          </a:xfrm>
        </p:grpSpPr>
        <p:sp>
          <p:nvSpPr>
            <p:cNvPr id="11" name="Rectangle 10">
              <a:extLst>
                <a:ext uri="{FF2B5EF4-FFF2-40B4-BE49-F238E27FC236}">
                  <a16:creationId xmlns:a16="http://schemas.microsoft.com/office/drawing/2014/main" id="{CDF3A3A2-47FB-7149-A3A4-95315F6C2614}"/>
                </a:ext>
              </a:extLst>
            </p:cNvPr>
            <p:cNvSpPr/>
            <p:nvPr/>
          </p:nvSpPr>
          <p:spPr bwMode="auto">
            <a:xfrm>
              <a:off x="363984" y="4893478"/>
              <a:ext cx="4421080" cy="1913546"/>
            </a:xfrm>
            <a:prstGeom prst="rect">
              <a:avLst/>
            </a:prstGeom>
            <a:solidFill>
              <a:srgbClr val="16216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4" charset="0"/>
                <a:ea typeface="MS PGothic" pitchFamily="34" charset="-128"/>
              </a:endParaRPr>
            </a:p>
          </p:txBody>
        </p:sp>
        <p:sp>
          <p:nvSpPr>
            <p:cNvPr id="12" name="TextBox 11">
              <a:hlinkClick r:id="rId6" action="ppaction://hlinksldjump"/>
              <a:extLst>
                <a:ext uri="{FF2B5EF4-FFF2-40B4-BE49-F238E27FC236}">
                  <a16:creationId xmlns:a16="http://schemas.microsoft.com/office/drawing/2014/main" id="{F1D7C2C4-D577-254E-8C9A-8338E1468188}"/>
                </a:ext>
              </a:extLst>
            </p:cNvPr>
            <p:cNvSpPr txBox="1"/>
            <p:nvPr/>
          </p:nvSpPr>
          <p:spPr>
            <a:xfrm>
              <a:off x="424416" y="4833379"/>
              <a:ext cx="4422794" cy="1913546"/>
            </a:xfrm>
            <a:prstGeom prst="roundRect">
              <a:avLst>
                <a:gd name="adj" fmla="val 0"/>
              </a:avLst>
            </a:prstGeom>
            <a:solidFill>
              <a:schemeClr val="bg1"/>
            </a:solidFill>
            <a:ln w="12700">
              <a:solidFill>
                <a:srgbClr val="16216A"/>
              </a:solidFill>
            </a:ln>
          </p:spPr>
          <p:txBody>
            <a:bodyPr wrap="square" lIns="216000" tIns="216000" rIns="216000" bIns="216000" rtlCol="0" anchor="ctr">
              <a:spAutoFit/>
            </a:bodyPr>
            <a:lstStyle/>
            <a:p>
              <a:r>
                <a:rPr lang="en-GB" sz="1600" dirty="0">
                  <a:solidFill>
                    <a:srgbClr val="16216A"/>
                  </a:solidFill>
                  <a:latin typeface="+mn-lt"/>
                </a:rPr>
                <a:t>Too much sun can cause sun burn, making your skin red and sore. Sun burn is easy to see, but it’s not the only kind of damage that the sun can cause. It can also damage your eyes, cause dark spots on your skin or lead to damaged skin in the future. </a:t>
              </a:r>
            </a:p>
          </p:txBody>
        </p:sp>
      </p:grpSp>
      <p:pic>
        <p:nvPicPr>
          <p:cNvPr id="19" name="Picture 18">
            <a:extLst>
              <a:ext uri="{FF2B5EF4-FFF2-40B4-BE49-F238E27FC236}">
                <a16:creationId xmlns:a16="http://schemas.microsoft.com/office/drawing/2014/main" id="{2B30C770-0B83-9146-9162-B183BEABF9B6}"/>
              </a:ext>
            </a:extLst>
          </p:cNvPr>
          <p:cNvPicPr>
            <a:picLocks noChangeAspect="1"/>
          </p:cNvPicPr>
          <p:nvPr/>
        </p:nvPicPr>
        <p:blipFill rotWithShape="1">
          <a:blip r:embed="rId7"/>
          <a:srcRect l="18254" t="4367" r="17699"/>
          <a:stretch/>
        </p:blipFill>
        <p:spPr>
          <a:xfrm>
            <a:off x="6734969" y="3882325"/>
            <a:ext cx="2989262" cy="2975674"/>
          </a:xfrm>
          <a:prstGeom prst="rect">
            <a:avLst/>
          </a:prstGeom>
        </p:spPr>
      </p:pic>
      <p:pic>
        <p:nvPicPr>
          <p:cNvPr id="16" name="Graphic 15">
            <a:extLst>
              <a:ext uri="{FF2B5EF4-FFF2-40B4-BE49-F238E27FC236}">
                <a16:creationId xmlns:a16="http://schemas.microsoft.com/office/drawing/2014/main" id="{0383172A-A668-1B4B-9F70-31FC8497138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06588" y="4269060"/>
            <a:ext cx="633296" cy="633296"/>
          </a:xfrm>
          <a:prstGeom prst="rect">
            <a:avLst/>
          </a:prstGeom>
        </p:spPr>
      </p:pic>
    </p:spTree>
    <p:extLst>
      <p:ext uri="{BB962C8B-B14F-4D97-AF65-F5344CB8AC3E}">
        <p14:creationId xmlns:p14="http://schemas.microsoft.com/office/powerpoint/2010/main" val="24915547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fade">
                                          <p:cBhvr>
                                            <p:cTn id="11" dur="1000"/>
                                            <p:tgtEl>
                                              <p:spTgt spid="1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fade">
                                          <p:cBhvr>
                                            <p:cTn id="15" dur="1000"/>
                                            <p:tgtEl>
                                              <p:spTgt spid="13">
                                                <p:txEl>
                                                  <p:pRg st="2" end="2"/>
                                                </p:txEl>
                                              </p:spTgt>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2.22222E-6 0 L 0.54879 0 " pathEditMode="relative" rAng="0" ptsTypes="AA">
                                          <p:cBhvr>
                                            <p:cTn id="26" dur="2000" fill="hold"/>
                                            <p:tgtEl>
                                              <p:spTgt spid="18"/>
                                            </p:tgtEl>
                                            <p:attrNameLst>
                                              <p:attrName>ppt_x</p:attrName>
                                              <p:attrName>ppt_y</p:attrName>
                                            </p:attrNameLst>
                                          </p:cBhvr>
                                          <p:rCtr x="27431" y="0"/>
                                        </p:animMotion>
                                      </p:childTnLst>
                                      <p:subTnLst>
                                        <p:audio>
                                          <p:cMediaNode>
                                            <p:cTn display="0" masterRel="sameClick">
                                              <p:stCondLst>
                                                <p:cond evt="begin" delay="0">
                                                  <p:tn val="25"/>
                                                </p:cond>
                                              </p:stCondLst>
                                              <p:endCondLst>
                                                <p:cond evt="onStopAudio" delay="0">
                                                  <p:tgtEl>
                                                    <p:sldTgt/>
                                                  </p:tgtEl>
                                                </p:cond>
                                              </p:endCondLst>
                                            </p:cTn>
                                            <p:tgtEl>
                                              <p:sndTgt r:embed="rId3" name="38798951_correct-answer-bell-gliss-02.wav"/>
                                            </p:tgtEl>
                                          </p:cMediaNode>
                                        </p:audio>
                                      </p:subTnLst>
                                    </p:cTn>
                                  </p:par>
                                  <p:par>
                                    <p:cTn id="27" presetID="10" presetClass="exit" presetSubtype="0" fill="hold" grpId="1" nodeType="withEffect">
                                      <p:stCondLst>
                                        <p:cond delay="0"/>
                                      </p:stCondLst>
                                      <p:childTnLst>
                                        <p:animEffect transition="out" filter="fade">
                                          <p:cBhvr>
                                            <p:cTn id="28" dur="1000"/>
                                            <p:tgtEl>
                                              <p:spTgt spid="17"/>
                                            </p:tgtEl>
                                          </p:cBhvr>
                                        </p:animEffect>
                                        <p:set>
                                          <p:cBhvr>
                                            <p:cTn id="29" dur="1" fill="hold">
                                              <p:stCondLst>
                                                <p:cond delay="999"/>
                                              </p:stCondLst>
                                            </p:cTn>
                                            <p:tgtEl>
                                              <p:spTgt spid="17"/>
                                            </p:tgtEl>
                                            <p:attrNameLst>
                                              <p:attrName>style.visibility</p:attrName>
                                            </p:attrNameLst>
                                          </p:cBhvr>
                                          <p:to>
                                            <p:strVal val="hidden"/>
                                          </p:to>
                                        </p:set>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2" presetClass="entr" presetSubtype="2"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1+#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4" fill="hold" nodeType="afterEffect" p14:presetBounceEnd="50000">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14:bounceEnd="50000">
                                          <p:cBhvr additive="base">
                                            <p:cTn id="40"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par>
                              <p:cTn id="42" fill="hold">
                                <p:stCondLst>
                                  <p:cond delay="3000"/>
                                </p:stCondLst>
                                <p:childTnLst>
                                  <p:par>
                                    <p:cTn id="43" presetID="23" presetClass="entr" presetSubtype="16" fill="hold" grpId="0" nodeType="after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p:cTn id="45" dur="500" fill="hold"/>
                                            <p:tgtEl>
                                              <p:spTgt spid="53"/>
                                            </p:tgtEl>
                                            <p:attrNameLst>
                                              <p:attrName>ppt_w</p:attrName>
                                            </p:attrNameLst>
                                          </p:cBhvr>
                                          <p:tavLst>
                                            <p:tav tm="0">
                                              <p:val>
                                                <p:fltVal val="0"/>
                                              </p:val>
                                            </p:tav>
                                            <p:tav tm="100000">
                                              <p:val>
                                                <p:strVal val="#ppt_w"/>
                                              </p:val>
                                            </p:tav>
                                          </p:tavLst>
                                        </p:anim>
                                        <p:anim calcmode="lin" valueType="num">
                                          <p:cBhvr>
                                            <p:cTn id="46"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53" grpId="0" animBg="1"/>
          <p:bldP spid="17" grpId="0" animBg="1"/>
          <p:bldP spid="17" grpId="1" animBg="1"/>
          <p:bldP spid="18" grpId="0" animBg="1"/>
          <p:bldP spid="18"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fade">
                                          <p:cBhvr>
                                            <p:cTn id="11" dur="1000"/>
                                            <p:tgtEl>
                                              <p:spTgt spid="1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fade">
                                          <p:cBhvr>
                                            <p:cTn id="15" dur="1000"/>
                                            <p:tgtEl>
                                              <p:spTgt spid="13">
                                                <p:txEl>
                                                  <p:pRg st="2" end="2"/>
                                                </p:txEl>
                                              </p:spTgt>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2.22222E-6 0 L 0.54879 0 " pathEditMode="relative" rAng="0" ptsTypes="AA">
                                          <p:cBhvr>
                                            <p:cTn id="26" dur="2000" fill="hold"/>
                                            <p:tgtEl>
                                              <p:spTgt spid="18"/>
                                            </p:tgtEl>
                                            <p:attrNameLst>
                                              <p:attrName>ppt_x</p:attrName>
                                              <p:attrName>ppt_y</p:attrName>
                                            </p:attrNameLst>
                                          </p:cBhvr>
                                          <p:rCtr x="27431" y="0"/>
                                        </p:animMotion>
                                      </p:childTnLst>
                                      <p:subTnLst>
                                        <p:audio>
                                          <p:cMediaNode>
                                            <p:cTn display="0" masterRel="sameClick">
                                              <p:stCondLst>
                                                <p:cond evt="begin" delay="0">
                                                  <p:tn val="25"/>
                                                </p:cond>
                                              </p:stCondLst>
                                              <p:endCondLst>
                                                <p:cond evt="onStopAudio" delay="0">
                                                  <p:tgtEl>
                                                    <p:sldTgt/>
                                                  </p:tgtEl>
                                                </p:cond>
                                              </p:endCondLst>
                                            </p:cTn>
                                            <p:tgtEl>
                                              <p:sndTgt r:embed="rId10" name="38798951_correct-answer-bell-gliss-02.wav"/>
                                            </p:tgtEl>
                                          </p:cMediaNode>
                                        </p:audio>
                                      </p:subTnLst>
                                    </p:cTn>
                                  </p:par>
                                  <p:par>
                                    <p:cTn id="27" presetID="10" presetClass="exit" presetSubtype="0" fill="hold" grpId="1" nodeType="withEffect">
                                      <p:stCondLst>
                                        <p:cond delay="0"/>
                                      </p:stCondLst>
                                      <p:childTnLst>
                                        <p:animEffect transition="out" filter="fade">
                                          <p:cBhvr>
                                            <p:cTn id="28" dur="1000"/>
                                            <p:tgtEl>
                                              <p:spTgt spid="17"/>
                                            </p:tgtEl>
                                          </p:cBhvr>
                                        </p:animEffect>
                                        <p:set>
                                          <p:cBhvr>
                                            <p:cTn id="29" dur="1" fill="hold">
                                              <p:stCondLst>
                                                <p:cond delay="999"/>
                                              </p:stCondLst>
                                            </p:cTn>
                                            <p:tgtEl>
                                              <p:spTgt spid="17"/>
                                            </p:tgtEl>
                                            <p:attrNameLst>
                                              <p:attrName>style.visibility</p:attrName>
                                            </p:attrNameLst>
                                          </p:cBhvr>
                                          <p:to>
                                            <p:strVal val="hidden"/>
                                          </p:to>
                                        </p:set>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2" presetClass="entr" presetSubtype="2"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1+#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4"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par>
                              <p:cTn id="42" fill="hold">
                                <p:stCondLst>
                                  <p:cond delay="3000"/>
                                </p:stCondLst>
                                <p:childTnLst>
                                  <p:par>
                                    <p:cTn id="43" presetID="23" presetClass="entr" presetSubtype="16" fill="hold" grpId="0" nodeType="after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p:cTn id="45" dur="500" fill="hold"/>
                                            <p:tgtEl>
                                              <p:spTgt spid="53"/>
                                            </p:tgtEl>
                                            <p:attrNameLst>
                                              <p:attrName>ppt_w</p:attrName>
                                            </p:attrNameLst>
                                          </p:cBhvr>
                                          <p:tavLst>
                                            <p:tav tm="0">
                                              <p:val>
                                                <p:fltVal val="0"/>
                                              </p:val>
                                            </p:tav>
                                            <p:tav tm="100000">
                                              <p:val>
                                                <p:strVal val="#ppt_w"/>
                                              </p:val>
                                            </p:tav>
                                          </p:tavLst>
                                        </p:anim>
                                        <p:anim calcmode="lin" valueType="num">
                                          <p:cBhvr>
                                            <p:cTn id="46"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53" grpId="0" animBg="1"/>
          <p:bldP spid="17" grpId="0" animBg="1"/>
          <p:bldP spid="17" grpId="1" animBg="1"/>
          <p:bldP spid="18" grpId="0" animBg="1"/>
          <p:bldP spid="18" grpId="1"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1476161"/>
            <a:ext cx="9143999" cy="823310"/>
          </a:xfrm>
          <a:prstGeom prst="rect">
            <a:avLst/>
          </a:prstGeom>
        </p:spPr>
        <p:txBody>
          <a:bodyPr vert="horz"/>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lgn="ctr"/>
            <a:r>
              <a:rPr lang="en-GB" sz="3600" kern="0" dirty="0">
                <a:solidFill>
                  <a:srgbClr val="16216A"/>
                </a:solidFill>
              </a:rPr>
              <a:t>Oops, try again!</a:t>
            </a:r>
            <a:endParaRPr lang="en-US" sz="3600" b="0" kern="0"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8255" y="5239959"/>
            <a:ext cx="393676" cy="62948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87" y="5674747"/>
            <a:ext cx="393676" cy="629480"/>
          </a:xfrm>
          <a:prstGeom prst="rect">
            <a:avLst/>
          </a:prstGeom>
        </p:spPr>
      </p:pic>
      <p:grpSp>
        <p:nvGrpSpPr>
          <p:cNvPr id="13" name="Group 12"/>
          <p:cNvGrpSpPr/>
          <p:nvPr/>
        </p:nvGrpSpPr>
        <p:grpSpPr>
          <a:xfrm>
            <a:off x="7028633" y="5764312"/>
            <a:ext cx="690716" cy="647680"/>
            <a:chOff x="581019" y="5037942"/>
            <a:chExt cx="1374541" cy="1288898"/>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19" y="5257799"/>
              <a:ext cx="668575" cy="106904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435" y="5037942"/>
              <a:ext cx="406178" cy="102197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892" y="5531224"/>
              <a:ext cx="245668" cy="618118"/>
            </a:xfrm>
            <a:prstGeom prst="rect">
              <a:avLst/>
            </a:prstGeom>
          </p:spPr>
        </p:pic>
      </p:grpSp>
      <p:sp>
        <p:nvSpPr>
          <p:cNvPr id="2" name="Left Arrow 1">
            <a:hlinkClick r:id="" action="ppaction://hlinkshowjump?jump=previousslide"/>
            <a:extLst>
              <a:ext uri="{FF2B5EF4-FFF2-40B4-BE49-F238E27FC236}">
                <a16:creationId xmlns:a16="http://schemas.microsoft.com/office/drawing/2014/main" id="{FFCED24C-9793-FA4B-B526-346151FB3A1A}"/>
              </a:ext>
            </a:extLst>
          </p:cNvPr>
          <p:cNvSpPr/>
          <p:nvPr/>
        </p:nvSpPr>
        <p:spPr bwMode="auto">
          <a:xfrm>
            <a:off x="653726" y="3984041"/>
            <a:ext cx="3301586" cy="839972"/>
          </a:xfrm>
          <a:prstGeom prst="leftArrow">
            <a:avLst/>
          </a:prstGeom>
          <a:solidFill>
            <a:srgbClr val="16216A"/>
          </a:solidFill>
          <a:ln w="50800" cap="flat" cmpd="sng" algn="ctr">
            <a:noFill/>
            <a:prstDash val="solid"/>
            <a:round/>
            <a:headEnd type="none" w="med" len="med"/>
            <a:tailEnd type="none" w="med" len="med"/>
          </a:ln>
          <a:effectLst/>
        </p:spPr>
        <p:txBody>
          <a:bodyPr vert="horz" wrap="square" lIns="28800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a:ln>
                  <a:noFill/>
                </a:ln>
                <a:solidFill>
                  <a:schemeClr val="bg1"/>
                </a:solidFill>
                <a:effectLst/>
                <a:latin typeface="Arial" pitchFamily="34" charset="0"/>
                <a:ea typeface="MS PGothic" pitchFamily="34" charset="-128"/>
              </a:rPr>
              <a:t>Back to question</a:t>
            </a:r>
            <a:endParaRPr kumimoji="0" lang="en-US" sz="2000" b="1" i="0" u="none" strike="noStrike" cap="none" normalizeH="0" baseline="0" dirty="0">
              <a:ln>
                <a:noFill/>
              </a:ln>
              <a:solidFill>
                <a:schemeClr val="bg1"/>
              </a:solidFill>
              <a:effectLst/>
              <a:latin typeface="Arial" pitchFamily="34" charset="0"/>
              <a:ea typeface="MS PGothic" pitchFamily="34" charset="-128"/>
            </a:endParaRPr>
          </a:p>
        </p:txBody>
      </p:sp>
      <p:pic>
        <p:nvPicPr>
          <p:cNvPr id="18" name="Picture 17">
            <a:hlinkClick r:id="" action="ppaction://hlinkshowjump?jump=previousslide"/>
            <a:extLst>
              <a:ext uri="{FF2B5EF4-FFF2-40B4-BE49-F238E27FC236}">
                <a16:creationId xmlns:a16="http://schemas.microsoft.com/office/drawing/2014/main" id="{D8E16AE1-183B-0A44-8F3B-FFE52305F0F3}"/>
              </a:ext>
            </a:extLst>
          </p:cNvPr>
          <p:cNvPicPr>
            <a:picLocks noChangeAspect="1"/>
          </p:cNvPicPr>
          <p:nvPr/>
        </p:nvPicPr>
        <p:blipFill>
          <a:blip r:embed="rId5"/>
          <a:stretch>
            <a:fillRect/>
          </a:stretch>
        </p:blipFill>
        <p:spPr>
          <a:xfrm>
            <a:off x="2331970" y="2956427"/>
            <a:ext cx="3829354" cy="3650107"/>
          </a:xfrm>
          <a:prstGeom prst="rect">
            <a:avLst/>
          </a:prstGeom>
        </p:spPr>
      </p:pic>
    </p:spTree>
    <p:extLst>
      <p:ext uri="{BB962C8B-B14F-4D97-AF65-F5344CB8AC3E}">
        <p14:creationId xmlns:p14="http://schemas.microsoft.com/office/powerpoint/2010/main" val="304547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36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12" presetClass="entr" presetSubtype="2"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ppt_x</p:attrName>
                                        </p:attrNameLst>
                                      </p:cBhvr>
                                      <p:tavLst>
                                        <p:tav tm="0">
                                          <p:val>
                                            <p:strVal val="#ppt_x+#ppt_w*1.125000"/>
                                          </p:val>
                                        </p:tav>
                                        <p:tav tm="100000">
                                          <p:val>
                                            <p:strVal val="#ppt_x"/>
                                          </p:val>
                                        </p:tav>
                                      </p:tavLst>
                                    </p:anim>
                                    <p:animEffect transition="in" filter="wipe(lef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84204" y="707858"/>
            <a:ext cx="9143999" cy="2052428"/>
          </a:xfrm>
          <a:prstGeom prst="rect">
            <a:avLst/>
          </a:prstGeom>
        </p:spPr>
        <p:txBody>
          <a:bodyPr vert="horz" anchor="ctr">
            <a:noAutofit/>
          </a:bodyPr>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spcAft>
                <a:spcPts val="1800"/>
              </a:spcAft>
            </a:pPr>
            <a:r>
              <a:rPr lang="en-GB" sz="1400" b="0" kern="0" dirty="0">
                <a:solidFill>
                  <a:srgbClr val="16216A"/>
                </a:solidFill>
              </a:rPr>
              <a:t>Question 3 / 5</a:t>
            </a:r>
          </a:p>
          <a:p>
            <a:pPr>
              <a:spcAft>
                <a:spcPts val="600"/>
              </a:spcAft>
            </a:pPr>
            <a:r>
              <a:rPr lang="en-GB" sz="2400" kern="0" dirty="0">
                <a:solidFill>
                  <a:srgbClr val="16216A"/>
                </a:solidFill>
              </a:rPr>
              <a:t>True or False?</a:t>
            </a:r>
          </a:p>
          <a:p>
            <a:pPr>
              <a:spcAft>
                <a:spcPts val="600"/>
              </a:spcAft>
            </a:pPr>
            <a:r>
              <a:rPr lang="en-GB" sz="2400" b="0" kern="0" dirty="0">
                <a:solidFill>
                  <a:srgbClr val="16216A"/>
                </a:solidFill>
              </a:rPr>
              <a:t>Sun damage is </a:t>
            </a:r>
            <a:br>
              <a:rPr lang="en-GB" sz="2400" b="0" kern="0" dirty="0">
                <a:solidFill>
                  <a:srgbClr val="16216A"/>
                </a:solidFill>
              </a:rPr>
            </a:br>
            <a:r>
              <a:rPr lang="en-GB" sz="2400" b="0" kern="0" dirty="0">
                <a:solidFill>
                  <a:srgbClr val="16216A"/>
                </a:solidFill>
              </a:rPr>
              <a:t>never permanent.</a:t>
            </a:r>
          </a:p>
        </p:txBody>
      </p:sp>
      <p:sp>
        <p:nvSpPr>
          <p:cNvPr id="53" name="Right Arrow 52">
            <a:hlinkClick r:id="rId5" action="ppaction://hlinksldjump"/>
            <a:extLst>
              <a:ext uri="{FF2B5EF4-FFF2-40B4-BE49-F238E27FC236}">
                <a16:creationId xmlns:a16="http://schemas.microsoft.com/office/drawing/2014/main" id="{B9C093C5-501F-EF4C-8EE7-0D0191581B2B}"/>
              </a:ext>
            </a:extLst>
          </p:cNvPr>
          <p:cNvSpPr/>
          <p:nvPr/>
        </p:nvSpPr>
        <p:spPr bwMode="auto">
          <a:xfrm>
            <a:off x="576263" y="5964560"/>
            <a:ext cx="1058358" cy="646037"/>
          </a:xfrm>
          <a:prstGeom prst="rightArrow">
            <a:avLst/>
          </a:prstGeom>
          <a:solidFill>
            <a:srgbClr val="16216A"/>
          </a:solidFill>
          <a:ln w="50800" cap="flat" cmpd="sng" algn="ctr">
            <a:noFill/>
            <a:prstDash val="solid"/>
            <a:round/>
            <a:headEnd type="none" w="med" len="med"/>
            <a:tailEnd type="none" w="med" len="med"/>
          </a:ln>
          <a:effectLst/>
        </p:spPr>
        <p:txBody>
          <a:bodyPr vert="horz" wrap="square" lIns="91440" tIns="45720" rIns="28800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chemeClr val="bg1"/>
                </a:solidFill>
                <a:effectLst/>
                <a:latin typeface="+mj-lt"/>
                <a:ea typeface="MS PGothic" pitchFamily="34" charset="-128"/>
              </a:rPr>
              <a:t>Next</a:t>
            </a:r>
            <a:endParaRPr kumimoji="0" lang="en-US" sz="1800" b="1" i="0" u="none" strike="noStrike" cap="none" normalizeH="0" baseline="0" dirty="0">
              <a:ln>
                <a:noFill/>
              </a:ln>
              <a:solidFill>
                <a:schemeClr val="bg1"/>
              </a:solidFill>
              <a:effectLst/>
              <a:latin typeface="+mj-lt"/>
              <a:ea typeface="MS PGothic" pitchFamily="34" charset="-128"/>
            </a:endParaRPr>
          </a:p>
        </p:txBody>
      </p:sp>
      <p:sp>
        <p:nvSpPr>
          <p:cNvPr id="19" name="Oval 18">
            <a:hlinkClick r:id="rId6" action="ppaction://hlinksldjump"/>
            <a:extLst>
              <a:ext uri="{FF2B5EF4-FFF2-40B4-BE49-F238E27FC236}">
                <a16:creationId xmlns:a16="http://schemas.microsoft.com/office/drawing/2014/main" id="{EF7F11F4-2273-E348-A743-BBEC4188E89A}"/>
              </a:ext>
            </a:extLst>
          </p:cNvPr>
          <p:cNvSpPr/>
          <p:nvPr/>
        </p:nvSpPr>
        <p:spPr bwMode="auto">
          <a:xfrm>
            <a:off x="453208" y="3306445"/>
            <a:ext cx="1787585" cy="1787585"/>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rgbClr val="16216A"/>
                </a:solidFill>
                <a:effectLst/>
                <a:latin typeface="+mj-lt"/>
                <a:ea typeface="MS PGothic" pitchFamily="34" charset="-128"/>
              </a:rPr>
              <a:t>True</a:t>
            </a:r>
          </a:p>
        </p:txBody>
      </p:sp>
      <p:sp>
        <p:nvSpPr>
          <p:cNvPr id="23" name="Oval 22">
            <a:extLst>
              <a:ext uri="{FF2B5EF4-FFF2-40B4-BE49-F238E27FC236}">
                <a16:creationId xmlns:a16="http://schemas.microsoft.com/office/drawing/2014/main" id="{CC5282F9-2830-964C-9808-4D4294FDC78D}"/>
              </a:ext>
            </a:extLst>
          </p:cNvPr>
          <p:cNvSpPr/>
          <p:nvPr/>
        </p:nvSpPr>
        <p:spPr bwMode="auto">
          <a:xfrm>
            <a:off x="6743463" y="3306444"/>
            <a:ext cx="1787585" cy="1787585"/>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rgbClr val="16216A"/>
                </a:solidFill>
                <a:effectLst/>
                <a:latin typeface="+mj-lt"/>
                <a:ea typeface="MS PGothic" pitchFamily="34" charset="-128"/>
              </a:rPr>
              <a:t>False</a:t>
            </a:r>
          </a:p>
        </p:txBody>
      </p:sp>
      <p:pic>
        <p:nvPicPr>
          <p:cNvPr id="17" name="Graphic 16">
            <a:extLst>
              <a:ext uri="{FF2B5EF4-FFF2-40B4-BE49-F238E27FC236}">
                <a16:creationId xmlns:a16="http://schemas.microsoft.com/office/drawing/2014/main" id="{CAFC813F-B180-3B4A-AB81-8831000354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06588" y="4269060"/>
            <a:ext cx="633296" cy="633296"/>
          </a:xfrm>
          <a:prstGeom prst="rect">
            <a:avLst/>
          </a:prstGeom>
        </p:spPr>
      </p:pic>
      <p:pic>
        <p:nvPicPr>
          <p:cNvPr id="24" name="Picture 23">
            <a:extLst>
              <a:ext uri="{FF2B5EF4-FFF2-40B4-BE49-F238E27FC236}">
                <a16:creationId xmlns:a16="http://schemas.microsoft.com/office/drawing/2014/main" id="{6C4D245A-FE3D-D14F-8C80-E480FF12E4EA}"/>
              </a:ext>
            </a:extLst>
          </p:cNvPr>
          <p:cNvPicPr>
            <a:picLocks noChangeAspect="1"/>
          </p:cNvPicPr>
          <p:nvPr/>
        </p:nvPicPr>
        <p:blipFill rotWithShape="1">
          <a:blip r:embed="rId9"/>
          <a:srcRect l="17127" t="4757" r="34159"/>
          <a:stretch/>
        </p:blipFill>
        <p:spPr>
          <a:xfrm>
            <a:off x="6795933" y="3818964"/>
            <a:ext cx="2348067" cy="3060551"/>
          </a:xfrm>
          <a:prstGeom prst="rect">
            <a:avLst/>
          </a:prstGeom>
        </p:spPr>
      </p:pic>
      <p:grpSp>
        <p:nvGrpSpPr>
          <p:cNvPr id="10" name="Group 9">
            <a:extLst>
              <a:ext uri="{FF2B5EF4-FFF2-40B4-BE49-F238E27FC236}">
                <a16:creationId xmlns:a16="http://schemas.microsoft.com/office/drawing/2014/main" id="{0325E488-FF56-8D4E-A935-716C738DD666}"/>
              </a:ext>
            </a:extLst>
          </p:cNvPr>
          <p:cNvGrpSpPr/>
          <p:nvPr/>
        </p:nvGrpSpPr>
        <p:grpSpPr>
          <a:xfrm>
            <a:off x="576263" y="3526006"/>
            <a:ext cx="4459483" cy="1461628"/>
            <a:chOff x="387727" y="5079598"/>
            <a:chExt cx="4459483" cy="1461628"/>
          </a:xfrm>
        </p:grpSpPr>
        <p:sp>
          <p:nvSpPr>
            <p:cNvPr id="11" name="Rectangle 10">
              <a:extLst>
                <a:ext uri="{FF2B5EF4-FFF2-40B4-BE49-F238E27FC236}">
                  <a16:creationId xmlns:a16="http://schemas.microsoft.com/office/drawing/2014/main" id="{EFA26CF8-3805-C442-9EBB-85B6FD6B77D3}"/>
                </a:ext>
              </a:extLst>
            </p:cNvPr>
            <p:cNvSpPr/>
            <p:nvPr/>
          </p:nvSpPr>
          <p:spPr bwMode="auto">
            <a:xfrm>
              <a:off x="387727" y="5120122"/>
              <a:ext cx="4421080" cy="1421104"/>
            </a:xfrm>
            <a:prstGeom prst="rect">
              <a:avLst/>
            </a:prstGeom>
            <a:solidFill>
              <a:srgbClr val="16216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4" charset="0"/>
                <a:ea typeface="MS PGothic" pitchFamily="34" charset="-128"/>
              </a:endParaRPr>
            </a:p>
          </p:txBody>
        </p:sp>
        <p:sp>
          <p:nvSpPr>
            <p:cNvPr id="12" name="TextBox 11">
              <a:hlinkClick r:id="rId10" action="ppaction://hlinksldjump"/>
              <a:extLst>
                <a:ext uri="{FF2B5EF4-FFF2-40B4-BE49-F238E27FC236}">
                  <a16:creationId xmlns:a16="http://schemas.microsoft.com/office/drawing/2014/main" id="{0691172B-DAEE-E740-BB9A-86ABAF82F8ED}"/>
                </a:ext>
              </a:extLst>
            </p:cNvPr>
            <p:cNvSpPr txBox="1"/>
            <p:nvPr/>
          </p:nvSpPr>
          <p:spPr>
            <a:xfrm>
              <a:off x="424416" y="5079598"/>
              <a:ext cx="4422794" cy="1421104"/>
            </a:xfrm>
            <a:prstGeom prst="roundRect">
              <a:avLst>
                <a:gd name="adj" fmla="val 0"/>
              </a:avLst>
            </a:prstGeom>
            <a:solidFill>
              <a:schemeClr val="bg1"/>
            </a:solidFill>
            <a:ln w="12700">
              <a:solidFill>
                <a:srgbClr val="16216A"/>
              </a:solidFill>
            </a:ln>
          </p:spPr>
          <p:txBody>
            <a:bodyPr wrap="square" lIns="216000" tIns="216000" rIns="216000" bIns="216000" rtlCol="0" anchor="ctr">
              <a:spAutoFit/>
            </a:bodyPr>
            <a:lstStyle/>
            <a:p>
              <a:r>
                <a:rPr lang="en-GB" sz="1600" dirty="0">
                  <a:solidFill>
                    <a:srgbClr val="16216A"/>
                  </a:solidFill>
                  <a:latin typeface="+mn-lt"/>
                </a:rPr>
                <a:t>Even if you can’t see it right away, some sun damage can be permanent! That’s why it’s important to protect yourself from harmful rays.</a:t>
              </a:r>
            </a:p>
          </p:txBody>
        </p:sp>
      </p:grpSp>
    </p:spTree>
    <p:extLst>
      <p:ext uri="{BB962C8B-B14F-4D97-AF65-F5344CB8AC3E}">
        <p14:creationId xmlns:p14="http://schemas.microsoft.com/office/powerpoint/2010/main" val="20080316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fade">
                                          <p:cBhvr>
                                            <p:cTn id="11" dur="1000"/>
                                            <p:tgtEl>
                                              <p:spTgt spid="1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fade">
                                          <p:cBhvr>
                                            <p:cTn id="15" dur="1000"/>
                                            <p:tgtEl>
                                              <p:spTgt spid="1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1" nodeType="clickEffect">
                                      <p:stCondLst>
                                        <p:cond delay="0"/>
                                      </p:stCondLst>
                                      <p:childTnLst>
                                        <p:animMotion origin="layout" path="M -3.05556E-6 0 L -0.13107 0 " pathEditMode="relative" rAng="0" ptsTypes="AA">
                                          <p:cBhvr>
                                            <p:cTn id="25" dur="2000" fill="hold"/>
                                            <p:tgtEl>
                                              <p:spTgt spid="23"/>
                                            </p:tgtEl>
                                            <p:attrNameLst>
                                              <p:attrName>ppt_x</p:attrName>
                                              <p:attrName>ppt_y</p:attrName>
                                            </p:attrNameLst>
                                          </p:cBhvr>
                                          <p:rCtr x="-6562" y="0"/>
                                        </p:animMotion>
                                      </p:childTnLst>
                                      <p:subTnLst>
                                        <p:audio>
                                          <p:cMediaNode>
                                            <p:cTn display="0" masterRel="sameClick">
                                              <p:stCondLst>
                                                <p:cond evt="begin" delay="0">
                                                  <p:tn val="24"/>
                                                </p:cond>
                                              </p:stCondLst>
                                              <p:endCondLst>
                                                <p:cond evt="onStopAudio" delay="0">
                                                  <p:tgtEl>
                                                    <p:sldTgt/>
                                                  </p:tgtEl>
                                                </p:cond>
                                              </p:endCondLst>
                                            </p:cTn>
                                            <p:tgtEl>
                                              <p:sndTgt r:embed="rId3" name="38798951_correct-answer-bell-gliss-02.wav"/>
                                            </p:tgtEl>
                                          </p:cMediaNode>
                                        </p:audio>
                                      </p:subTnLst>
                                    </p:cTn>
                                  </p:par>
                                  <p:par>
                                    <p:cTn id="26" presetID="2" presetClass="exit" presetSubtype="8" fill="hold" grpId="1" nodeType="withEffect">
                                      <p:stCondLst>
                                        <p:cond delay="0"/>
                                      </p:stCondLst>
                                      <p:childTnLst>
                                        <p:anim calcmode="lin" valueType="num">
                                          <p:cBhvr additive="base">
                                            <p:cTn id="27" dur="500"/>
                                            <p:tgtEl>
                                              <p:spTgt spid="19"/>
                                            </p:tgtEl>
                                            <p:attrNameLst>
                                              <p:attrName>ppt_x</p:attrName>
                                            </p:attrNameLst>
                                          </p:cBhvr>
                                          <p:tavLst>
                                            <p:tav tm="0">
                                              <p:val>
                                                <p:strVal val="ppt_x"/>
                                              </p:val>
                                            </p:tav>
                                            <p:tav tm="100000">
                                              <p:val>
                                                <p:strVal val="0-ppt_w/2"/>
                                              </p:val>
                                            </p:tav>
                                          </p:tavLst>
                                        </p:anim>
                                        <p:anim calcmode="lin" valueType="num">
                                          <p:cBhvr additive="base">
                                            <p:cTn id="28" dur="500"/>
                                            <p:tgtEl>
                                              <p:spTgt spid="19"/>
                                            </p:tgtEl>
                                            <p:attrNameLst>
                                              <p:attrName>ppt_y</p:attrName>
                                            </p:attrNameLst>
                                          </p:cBhvr>
                                          <p:tavLst>
                                            <p:tav tm="0">
                                              <p:val>
                                                <p:strVal val="ppt_y"/>
                                              </p:val>
                                            </p:tav>
                                            <p:tav tm="100000">
                                              <p:val>
                                                <p:strVal val="ppt_y"/>
                                              </p:val>
                                            </p:tav>
                                          </p:tavLst>
                                        </p:anim>
                                        <p:set>
                                          <p:cBhvr>
                                            <p:cTn id="29" dur="1" fill="hold">
                                              <p:stCondLst>
                                                <p:cond delay="499"/>
                                              </p:stCondLst>
                                            </p:cTn>
                                            <p:tgtEl>
                                              <p:spTgt spid="19"/>
                                            </p:tgtEl>
                                            <p:attrNameLst>
                                              <p:attrName>style.visibility</p:attrName>
                                            </p:attrNameLst>
                                          </p:cBhvr>
                                          <p:to>
                                            <p:strVal val="hidden"/>
                                          </p:to>
                                        </p:set>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par>
                              <p:cTn id="33" fill="hold">
                                <p:stCondLst>
                                  <p:cond delay="2000"/>
                                </p:stCondLst>
                                <p:childTnLst>
                                  <p:par>
                                    <p:cTn id="34" presetID="2" presetClass="entr" presetSubtype="2"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1+#ppt_w/2"/>
                                              </p:val>
                                            </p:tav>
                                            <p:tav tm="100000">
                                              <p:val>
                                                <p:strVal val="#ppt_x"/>
                                              </p:val>
                                            </p:tav>
                                          </p:tavLst>
                                        </p:anim>
                                        <p:anim calcmode="lin" valueType="num">
                                          <p:cBhvr additive="base">
                                            <p:cTn id="37" dur="500" fill="hold"/>
                                            <p:tgtEl>
                                              <p:spTgt spid="24"/>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2" presetClass="entr" presetSubtype="4" fill="hold" nodeType="afterEffect" p14:presetBounceEnd="50000">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14:bounceEnd="50000">
                                          <p:cBhvr additive="base">
                                            <p:cTn id="4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4" name="38806623_wrong-answer-xylophone-descend-01.wav"/>
                                            </p:tgtEl>
                                          </p:cMediaNode>
                                        </p:audio>
                                      </p:subTnLst>
                                    </p:cTn>
                                  </p:par>
                                </p:childTnLst>
                              </p:cTn>
                            </p:par>
                            <p:par>
                              <p:cTn id="43" fill="hold">
                                <p:stCondLst>
                                  <p:cond delay="3000"/>
                                </p:stCondLst>
                                <p:childTnLst>
                                  <p:par>
                                    <p:cTn id="44" presetID="23" presetClass="entr" presetSubtype="16" fill="hold" grpId="0" nodeType="afterEffect">
                                      <p:stCondLst>
                                        <p:cond delay="0"/>
                                      </p:stCondLst>
                                      <p:childTnLst>
                                        <p:set>
                                          <p:cBhvr>
                                            <p:cTn id="45" dur="1" fill="hold">
                                              <p:stCondLst>
                                                <p:cond delay="0"/>
                                              </p:stCondLst>
                                            </p:cTn>
                                            <p:tgtEl>
                                              <p:spTgt spid="53"/>
                                            </p:tgtEl>
                                            <p:attrNameLst>
                                              <p:attrName>style.visibility</p:attrName>
                                            </p:attrNameLst>
                                          </p:cBhvr>
                                          <p:to>
                                            <p:strVal val="visible"/>
                                          </p:to>
                                        </p:set>
                                        <p:anim calcmode="lin" valueType="num">
                                          <p:cBhvr>
                                            <p:cTn id="46" dur="500" fill="hold"/>
                                            <p:tgtEl>
                                              <p:spTgt spid="53"/>
                                            </p:tgtEl>
                                            <p:attrNameLst>
                                              <p:attrName>ppt_w</p:attrName>
                                            </p:attrNameLst>
                                          </p:cBhvr>
                                          <p:tavLst>
                                            <p:tav tm="0">
                                              <p:val>
                                                <p:fltVal val="0"/>
                                              </p:val>
                                            </p:tav>
                                            <p:tav tm="100000">
                                              <p:val>
                                                <p:strVal val="#ppt_w"/>
                                              </p:val>
                                            </p:tav>
                                          </p:tavLst>
                                        </p:anim>
                                        <p:anim calcmode="lin" valueType="num">
                                          <p:cBhvr>
                                            <p:cTn id="47"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53" grpId="0" animBg="1"/>
          <p:bldP spid="19" grpId="0" animBg="1"/>
          <p:bldP spid="19" grpId="1" animBg="1"/>
          <p:bldP spid="23" grpId="0" animBg="1"/>
          <p:bldP spid="2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fade">
                                          <p:cBhvr>
                                            <p:cTn id="11" dur="1000"/>
                                            <p:tgtEl>
                                              <p:spTgt spid="1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fade">
                                          <p:cBhvr>
                                            <p:cTn id="15" dur="1000"/>
                                            <p:tgtEl>
                                              <p:spTgt spid="1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1" nodeType="clickEffect">
                                      <p:stCondLst>
                                        <p:cond delay="0"/>
                                      </p:stCondLst>
                                      <p:childTnLst>
                                        <p:animMotion origin="layout" path="M -3.05556E-6 0 L -0.13107 0 " pathEditMode="relative" rAng="0" ptsTypes="AA">
                                          <p:cBhvr>
                                            <p:cTn id="25" dur="2000" fill="hold"/>
                                            <p:tgtEl>
                                              <p:spTgt spid="23"/>
                                            </p:tgtEl>
                                            <p:attrNameLst>
                                              <p:attrName>ppt_x</p:attrName>
                                              <p:attrName>ppt_y</p:attrName>
                                            </p:attrNameLst>
                                          </p:cBhvr>
                                          <p:rCtr x="-6562" y="0"/>
                                        </p:animMotion>
                                      </p:childTnLst>
                                      <p:subTnLst>
                                        <p:audio>
                                          <p:cMediaNode>
                                            <p:cTn display="0" masterRel="sameClick">
                                              <p:stCondLst>
                                                <p:cond evt="begin" delay="0">
                                                  <p:tn val="24"/>
                                                </p:cond>
                                              </p:stCondLst>
                                              <p:endCondLst>
                                                <p:cond evt="onStopAudio" delay="0">
                                                  <p:tgtEl>
                                                    <p:sldTgt/>
                                                  </p:tgtEl>
                                                </p:cond>
                                              </p:endCondLst>
                                            </p:cTn>
                                            <p:tgtEl>
                                              <p:sndTgt r:embed="rId11" name="38798951_correct-answer-bell-gliss-02.wav"/>
                                            </p:tgtEl>
                                          </p:cMediaNode>
                                        </p:audio>
                                      </p:subTnLst>
                                    </p:cTn>
                                  </p:par>
                                  <p:par>
                                    <p:cTn id="26" presetID="2" presetClass="exit" presetSubtype="8" fill="hold" grpId="1" nodeType="withEffect">
                                      <p:stCondLst>
                                        <p:cond delay="0"/>
                                      </p:stCondLst>
                                      <p:childTnLst>
                                        <p:anim calcmode="lin" valueType="num">
                                          <p:cBhvr additive="base">
                                            <p:cTn id="27" dur="500"/>
                                            <p:tgtEl>
                                              <p:spTgt spid="19"/>
                                            </p:tgtEl>
                                            <p:attrNameLst>
                                              <p:attrName>ppt_x</p:attrName>
                                            </p:attrNameLst>
                                          </p:cBhvr>
                                          <p:tavLst>
                                            <p:tav tm="0">
                                              <p:val>
                                                <p:strVal val="ppt_x"/>
                                              </p:val>
                                            </p:tav>
                                            <p:tav tm="100000">
                                              <p:val>
                                                <p:strVal val="0-ppt_w/2"/>
                                              </p:val>
                                            </p:tav>
                                          </p:tavLst>
                                        </p:anim>
                                        <p:anim calcmode="lin" valueType="num">
                                          <p:cBhvr additive="base">
                                            <p:cTn id="28" dur="500"/>
                                            <p:tgtEl>
                                              <p:spTgt spid="19"/>
                                            </p:tgtEl>
                                            <p:attrNameLst>
                                              <p:attrName>ppt_y</p:attrName>
                                            </p:attrNameLst>
                                          </p:cBhvr>
                                          <p:tavLst>
                                            <p:tav tm="0">
                                              <p:val>
                                                <p:strVal val="ppt_y"/>
                                              </p:val>
                                            </p:tav>
                                            <p:tav tm="100000">
                                              <p:val>
                                                <p:strVal val="ppt_y"/>
                                              </p:val>
                                            </p:tav>
                                          </p:tavLst>
                                        </p:anim>
                                        <p:set>
                                          <p:cBhvr>
                                            <p:cTn id="29" dur="1" fill="hold">
                                              <p:stCondLst>
                                                <p:cond delay="499"/>
                                              </p:stCondLst>
                                            </p:cTn>
                                            <p:tgtEl>
                                              <p:spTgt spid="19"/>
                                            </p:tgtEl>
                                            <p:attrNameLst>
                                              <p:attrName>style.visibility</p:attrName>
                                            </p:attrNameLst>
                                          </p:cBhvr>
                                          <p:to>
                                            <p:strVal val="hidden"/>
                                          </p:to>
                                        </p:set>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par>
                              <p:cTn id="33" fill="hold">
                                <p:stCondLst>
                                  <p:cond delay="2000"/>
                                </p:stCondLst>
                                <p:childTnLst>
                                  <p:par>
                                    <p:cTn id="34" presetID="2" presetClass="entr" presetSubtype="2"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1+#ppt_w/2"/>
                                              </p:val>
                                            </p:tav>
                                            <p:tav tm="100000">
                                              <p:val>
                                                <p:strVal val="#ppt_x"/>
                                              </p:val>
                                            </p:tav>
                                          </p:tavLst>
                                        </p:anim>
                                        <p:anim calcmode="lin" valueType="num">
                                          <p:cBhvr additive="base">
                                            <p:cTn id="37" dur="500" fill="hold"/>
                                            <p:tgtEl>
                                              <p:spTgt spid="24"/>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2" presetClass="entr" presetSubtype="4"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12" name="38806623_wrong-answer-xylophone-descend-01.wav"/>
                                            </p:tgtEl>
                                          </p:cMediaNode>
                                        </p:audio>
                                      </p:subTnLst>
                                    </p:cTn>
                                  </p:par>
                                </p:childTnLst>
                              </p:cTn>
                            </p:par>
                            <p:par>
                              <p:cTn id="43" fill="hold">
                                <p:stCondLst>
                                  <p:cond delay="3000"/>
                                </p:stCondLst>
                                <p:childTnLst>
                                  <p:par>
                                    <p:cTn id="44" presetID="23" presetClass="entr" presetSubtype="16" fill="hold" grpId="0" nodeType="afterEffect">
                                      <p:stCondLst>
                                        <p:cond delay="0"/>
                                      </p:stCondLst>
                                      <p:childTnLst>
                                        <p:set>
                                          <p:cBhvr>
                                            <p:cTn id="45" dur="1" fill="hold">
                                              <p:stCondLst>
                                                <p:cond delay="0"/>
                                              </p:stCondLst>
                                            </p:cTn>
                                            <p:tgtEl>
                                              <p:spTgt spid="53"/>
                                            </p:tgtEl>
                                            <p:attrNameLst>
                                              <p:attrName>style.visibility</p:attrName>
                                            </p:attrNameLst>
                                          </p:cBhvr>
                                          <p:to>
                                            <p:strVal val="visible"/>
                                          </p:to>
                                        </p:set>
                                        <p:anim calcmode="lin" valueType="num">
                                          <p:cBhvr>
                                            <p:cTn id="46" dur="500" fill="hold"/>
                                            <p:tgtEl>
                                              <p:spTgt spid="53"/>
                                            </p:tgtEl>
                                            <p:attrNameLst>
                                              <p:attrName>ppt_w</p:attrName>
                                            </p:attrNameLst>
                                          </p:cBhvr>
                                          <p:tavLst>
                                            <p:tav tm="0">
                                              <p:val>
                                                <p:fltVal val="0"/>
                                              </p:val>
                                            </p:tav>
                                            <p:tav tm="100000">
                                              <p:val>
                                                <p:strVal val="#ppt_w"/>
                                              </p:val>
                                            </p:tav>
                                          </p:tavLst>
                                        </p:anim>
                                        <p:anim calcmode="lin" valueType="num">
                                          <p:cBhvr>
                                            <p:cTn id="47"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53" grpId="0" animBg="1"/>
          <p:bldP spid="19" grpId="0" animBg="1"/>
          <p:bldP spid="19" grpId="1" animBg="1"/>
          <p:bldP spid="23" grpId="0" animBg="1"/>
          <p:bldP spid="23" grpId="1"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1476161"/>
            <a:ext cx="9143999" cy="823310"/>
          </a:xfrm>
          <a:prstGeom prst="rect">
            <a:avLst/>
          </a:prstGeom>
        </p:spPr>
        <p:txBody>
          <a:bodyPr vert="horz"/>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lgn="ctr"/>
            <a:r>
              <a:rPr lang="en-GB" sz="3600" kern="0" dirty="0">
                <a:solidFill>
                  <a:srgbClr val="16216A"/>
                </a:solidFill>
              </a:rPr>
              <a:t>Oops, try again!</a:t>
            </a:r>
            <a:endParaRPr lang="en-US" sz="3600" b="0" kern="0"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1192" y="5919558"/>
            <a:ext cx="393676" cy="62948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87" y="5674747"/>
            <a:ext cx="393676" cy="629480"/>
          </a:xfrm>
          <a:prstGeom prst="rect">
            <a:avLst/>
          </a:prstGeom>
        </p:spPr>
      </p:pic>
      <p:grpSp>
        <p:nvGrpSpPr>
          <p:cNvPr id="13" name="Group 12"/>
          <p:cNvGrpSpPr/>
          <p:nvPr/>
        </p:nvGrpSpPr>
        <p:grpSpPr>
          <a:xfrm>
            <a:off x="6800082" y="5919558"/>
            <a:ext cx="690716" cy="647680"/>
            <a:chOff x="581019" y="5037942"/>
            <a:chExt cx="1374541" cy="1288898"/>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19" y="5257799"/>
              <a:ext cx="668575" cy="106904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435" y="5037942"/>
              <a:ext cx="406178" cy="102197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892" y="5531224"/>
              <a:ext cx="245668" cy="618118"/>
            </a:xfrm>
            <a:prstGeom prst="rect">
              <a:avLst/>
            </a:prstGeom>
          </p:spPr>
        </p:pic>
      </p:grpSp>
      <p:sp>
        <p:nvSpPr>
          <p:cNvPr id="2" name="Left Arrow 1">
            <a:hlinkClick r:id="" action="ppaction://hlinkshowjump?jump=previousslide"/>
            <a:extLst>
              <a:ext uri="{FF2B5EF4-FFF2-40B4-BE49-F238E27FC236}">
                <a16:creationId xmlns:a16="http://schemas.microsoft.com/office/drawing/2014/main" id="{FFCED24C-9793-FA4B-B526-346151FB3A1A}"/>
              </a:ext>
            </a:extLst>
          </p:cNvPr>
          <p:cNvSpPr/>
          <p:nvPr/>
        </p:nvSpPr>
        <p:spPr bwMode="auto">
          <a:xfrm>
            <a:off x="1029593" y="4193922"/>
            <a:ext cx="2934586" cy="839972"/>
          </a:xfrm>
          <a:prstGeom prst="leftArrow">
            <a:avLst/>
          </a:prstGeom>
          <a:solidFill>
            <a:srgbClr val="16216A"/>
          </a:solidFill>
          <a:ln w="50800" cap="flat" cmpd="sng" algn="ctr">
            <a:noFill/>
            <a:prstDash val="solid"/>
            <a:round/>
            <a:headEnd type="none" w="med" len="med"/>
            <a:tailEnd type="none" w="med" len="med"/>
          </a:ln>
          <a:effectLst/>
        </p:spPr>
        <p:txBody>
          <a:bodyPr vert="horz" wrap="square" lIns="28800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a:ln>
                  <a:noFill/>
                </a:ln>
                <a:solidFill>
                  <a:schemeClr val="bg1"/>
                </a:solidFill>
                <a:effectLst/>
                <a:latin typeface="+mj-lt"/>
                <a:ea typeface="MS PGothic" pitchFamily="34" charset="-128"/>
              </a:rPr>
              <a:t>Back to question</a:t>
            </a:r>
            <a:endParaRPr kumimoji="0" lang="en-US" sz="2000" b="1" i="0" u="none" strike="noStrike" cap="none" normalizeH="0" baseline="0" dirty="0">
              <a:ln>
                <a:noFill/>
              </a:ln>
              <a:solidFill>
                <a:schemeClr val="bg1"/>
              </a:solidFill>
              <a:effectLst/>
              <a:latin typeface="+mj-lt"/>
              <a:ea typeface="MS PGothic" pitchFamily="34" charset="-128"/>
            </a:endParaRPr>
          </a:p>
        </p:txBody>
      </p:sp>
      <p:pic>
        <p:nvPicPr>
          <p:cNvPr id="18" name="Picture 17">
            <a:hlinkClick r:id="" action="ppaction://hlinkshowjump?jump=previousslide"/>
            <a:extLst>
              <a:ext uri="{FF2B5EF4-FFF2-40B4-BE49-F238E27FC236}">
                <a16:creationId xmlns:a16="http://schemas.microsoft.com/office/drawing/2014/main" id="{D8E16AE1-183B-0A44-8F3B-FFE52305F0F3}"/>
              </a:ext>
            </a:extLst>
          </p:cNvPr>
          <p:cNvPicPr>
            <a:picLocks noChangeAspect="1"/>
          </p:cNvPicPr>
          <p:nvPr/>
        </p:nvPicPr>
        <p:blipFill>
          <a:blip r:embed="rId5"/>
          <a:stretch>
            <a:fillRect/>
          </a:stretch>
        </p:blipFill>
        <p:spPr>
          <a:xfrm>
            <a:off x="2331970" y="2495071"/>
            <a:ext cx="3829355" cy="3913601"/>
          </a:xfrm>
          <a:prstGeom prst="rect">
            <a:avLst/>
          </a:prstGeom>
        </p:spPr>
      </p:pic>
      <p:grpSp>
        <p:nvGrpSpPr>
          <p:cNvPr id="19" name="soltan">
            <a:extLst>
              <a:ext uri="{FF2B5EF4-FFF2-40B4-BE49-F238E27FC236}">
                <a16:creationId xmlns:a16="http://schemas.microsoft.com/office/drawing/2014/main" id="{E60D3D88-26AE-CD45-AC5F-3066B20C3A6C}"/>
              </a:ext>
            </a:extLst>
          </p:cNvPr>
          <p:cNvGrpSpPr/>
          <p:nvPr/>
        </p:nvGrpSpPr>
        <p:grpSpPr>
          <a:xfrm>
            <a:off x="8159389" y="5505934"/>
            <a:ext cx="396178" cy="1043104"/>
            <a:chOff x="1778683" y="3735716"/>
            <a:chExt cx="692656" cy="1823706"/>
          </a:xfrm>
        </p:grpSpPr>
        <p:sp>
          <p:nvSpPr>
            <p:cNvPr id="20" name="Oval 19">
              <a:extLst>
                <a:ext uri="{FF2B5EF4-FFF2-40B4-BE49-F238E27FC236}">
                  <a16:creationId xmlns:a16="http://schemas.microsoft.com/office/drawing/2014/main" id="{C06EE847-A15E-9449-BF77-A2F0AC0C39E7}"/>
                </a:ext>
              </a:extLst>
            </p:cNvPr>
            <p:cNvSpPr/>
            <p:nvPr/>
          </p:nvSpPr>
          <p:spPr bwMode="auto">
            <a:xfrm>
              <a:off x="1778683" y="5472706"/>
              <a:ext cx="588899" cy="86716"/>
            </a:xfrm>
            <a:prstGeom prst="ellipse">
              <a:avLst/>
            </a:prstGeom>
            <a:solidFill>
              <a:schemeClr val="tx1">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a typeface="MS PGothic" pitchFamily="34" charset="-128"/>
              </a:endParaRPr>
            </a:p>
          </p:txBody>
        </p:sp>
        <p:pic>
          <p:nvPicPr>
            <p:cNvPr id="21" name="Picture 20">
              <a:extLst>
                <a:ext uri="{FF2B5EF4-FFF2-40B4-BE49-F238E27FC236}">
                  <a16:creationId xmlns:a16="http://schemas.microsoft.com/office/drawing/2014/main" id="{7516ACB0-F4E0-3548-86E4-CF66265F48B3}"/>
                </a:ext>
              </a:extLst>
            </p:cNvPr>
            <p:cNvPicPr>
              <a:picLocks noChangeAspect="1"/>
            </p:cNvPicPr>
            <p:nvPr/>
          </p:nvPicPr>
          <p:blipFill>
            <a:blip r:embed="rId6"/>
            <a:stretch>
              <a:fillRect/>
            </a:stretch>
          </p:blipFill>
          <p:spPr>
            <a:xfrm rot="592406">
              <a:off x="1879487" y="3735716"/>
              <a:ext cx="591852" cy="1739840"/>
            </a:xfrm>
            <a:prstGeom prst="rect">
              <a:avLst/>
            </a:prstGeom>
          </p:spPr>
        </p:pic>
      </p:grpSp>
    </p:spTree>
    <p:extLst>
      <p:ext uri="{BB962C8B-B14F-4D97-AF65-F5344CB8AC3E}">
        <p14:creationId xmlns:p14="http://schemas.microsoft.com/office/powerpoint/2010/main" val="257890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36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12" presetClass="entr" presetSubtype="2"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ppt_x</p:attrName>
                                        </p:attrNameLst>
                                      </p:cBhvr>
                                      <p:tavLst>
                                        <p:tav tm="0">
                                          <p:val>
                                            <p:strVal val="#ppt_x+#ppt_w*1.125000"/>
                                          </p:val>
                                        </p:tav>
                                        <p:tav tm="100000">
                                          <p:val>
                                            <p:strVal val="#ppt_x"/>
                                          </p:val>
                                        </p:tav>
                                      </p:tavLst>
                                    </p:anim>
                                    <p:animEffect transition="in" filter="wipe(lef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84204" y="476819"/>
            <a:ext cx="9143999" cy="2874291"/>
          </a:xfrm>
          <a:prstGeom prst="rect">
            <a:avLst/>
          </a:prstGeom>
        </p:spPr>
        <p:txBody>
          <a:bodyPr vert="horz" anchor="ctr">
            <a:noAutofit/>
          </a:bodyPr>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spcAft>
                <a:spcPts val="1800"/>
              </a:spcAft>
            </a:pPr>
            <a:r>
              <a:rPr lang="en-GB" sz="1400" b="0" kern="0" dirty="0">
                <a:solidFill>
                  <a:srgbClr val="16216A"/>
                </a:solidFill>
                <a:latin typeface="+mn-lt"/>
              </a:rPr>
              <a:t>Question 4 / 5</a:t>
            </a:r>
          </a:p>
          <a:p>
            <a:pPr>
              <a:spcAft>
                <a:spcPts val="600"/>
              </a:spcAft>
            </a:pPr>
            <a:r>
              <a:rPr lang="en-GB" sz="2400" kern="0" dirty="0">
                <a:solidFill>
                  <a:srgbClr val="16216A"/>
                </a:solidFill>
                <a:latin typeface="+mn-lt"/>
              </a:rPr>
              <a:t>True or False?</a:t>
            </a:r>
          </a:p>
          <a:p>
            <a:pPr>
              <a:spcAft>
                <a:spcPts val="600"/>
              </a:spcAft>
            </a:pPr>
            <a:r>
              <a:rPr lang="en-GB" sz="2400" b="0" kern="0" dirty="0">
                <a:solidFill>
                  <a:srgbClr val="16216A"/>
                </a:solidFill>
                <a:latin typeface="+mn-lt"/>
              </a:rPr>
              <a:t>It’s important to look for a high </a:t>
            </a:r>
          </a:p>
          <a:p>
            <a:pPr>
              <a:spcAft>
                <a:spcPts val="600"/>
              </a:spcAft>
            </a:pPr>
            <a:r>
              <a:rPr lang="en-GB" sz="2400" b="0" kern="0" dirty="0">
                <a:solidFill>
                  <a:srgbClr val="16216A"/>
                </a:solidFill>
                <a:latin typeface="+mn-lt"/>
              </a:rPr>
              <a:t>SPF (at least 30) and a five star </a:t>
            </a:r>
          </a:p>
          <a:p>
            <a:pPr>
              <a:spcAft>
                <a:spcPts val="600"/>
              </a:spcAft>
            </a:pPr>
            <a:r>
              <a:rPr lang="en-GB" sz="2400" b="0" kern="0" dirty="0">
                <a:solidFill>
                  <a:srgbClr val="16216A"/>
                </a:solidFill>
                <a:latin typeface="+mn-lt"/>
              </a:rPr>
              <a:t>UVA rating when choosing sun protection.</a:t>
            </a:r>
          </a:p>
        </p:txBody>
      </p:sp>
      <p:sp>
        <p:nvSpPr>
          <p:cNvPr id="53" name="Right Arrow 52">
            <a:hlinkClick r:id="rId5" action="ppaction://hlinksldjump"/>
            <a:extLst>
              <a:ext uri="{FF2B5EF4-FFF2-40B4-BE49-F238E27FC236}">
                <a16:creationId xmlns:a16="http://schemas.microsoft.com/office/drawing/2014/main" id="{B9C093C5-501F-EF4C-8EE7-0D0191581B2B}"/>
              </a:ext>
            </a:extLst>
          </p:cNvPr>
          <p:cNvSpPr/>
          <p:nvPr/>
        </p:nvSpPr>
        <p:spPr bwMode="auto">
          <a:xfrm>
            <a:off x="571540" y="5942862"/>
            <a:ext cx="1058358" cy="646037"/>
          </a:xfrm>
          <a:prstGeom prst="rightArrow">
            <a:avLst/>
          </a:prstGeom>
          <a:solidFill>
            <a:srgbClr val="16216A"/>
          </a:solidFill>
          <a:ln w="50800" cap="flat" cmpd="sng" algn="ctr">
            <a:noFill/>
            <a:prstDash val="solid"/>
            <a:round/>
            <a:headEnd type="none" w="med" len="med"/>
            <a:tailEnd type="none" w="med" len="med"/>
          </a:ln>
          <a:effectLst/>
        </p:spPr>
        <p:txBody>
          <a:bodyPr vert="horz" wrap="square" lIns="91440" tIns="45720" rIns="28800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chemeClr val="bg1"/>
                </a:solidFill>
                <a:effectLst/>
                <a:latin typeface="Solomon Black" panose="02000000000000000000" pitchFamily="2" charset="77"/>
                <a:ea typeface="MS PGothic" pitchFamily="34" charset="-128"/>
              </a:rPr>
              <a:t>Next</a:t>
            </a:r>
            <a:endParaRPr kumimoji="0" lang="en-US" sz="1800" b="1" i="0" u="none" strike="noStrike" cap="none" normalizeH="0" baseline="0" dirty="0">
              <a:ln>
                <a:noFill/>
              </a:ln>
              <a:solidFill>
                <a:schemeClr val="bg1"/>
              </a:solidFill>
              <a:effectLst/>
              <a:latin typeface="Solomon Black" panose="02000000000000000000" pitchFamily="2" charset="77"/>
              <a:ea typeface="MS PGothic" pitchFamily="34" charset="-128"/>
            </a:endParaRPr>
          </a:p>
        </p:txBody>
      </p:sp>
      <p:sp>
        <p:nvSpPr>
          <p:cNvPr id="16" name="Oval 15">
            <a:hlinkClick r:id="" action="ppaction://hlinkshowjump?jump=nextslide">
              <a:snd r:embed="rId4" name="38806623_wrong-answer-xylophone-descend-01.wav"/>
            </a:hlinkClick>
            <a:extLst>
              <a:ext uri="{FF2B5EF4-FFF2-40B4-BE49-F238E27FC236}">
                <a16:creationId xmlns:a16="http://schemas.microsoft.com/office/drawing/2014/main" id="{5E424447-E42A-B144-8DBA-187744D2599A}"/>
              </a:ext>
            </a:extLst>
          </p:cNvPr>
          <p:cNvSpPr/>
          <p:nvPr/>
        </p:nvSpPr>
        <p:spPr bwMode="auto">
          <a:xfrm>
            <a:off x="6322284" y="3351050"/>
            <a:ext cx="1787585" cy="1787585"/>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rgbClr val="16216A"/>
                </a:solidFill>
                <a:effectLst/>
                <a:latin typeface="+mj-lt"/>
                <a:ea typeface="MS PGothic" pitchFamily="34" charset="-128"/>
              </a:rPr>
              <a:t>False</a:t>
            </a:r>
          </a:p>
        </p:txBody>
      </p:sp>
      <p:sp>
        <p:nvSpPr>
          <p:cNvPr id="17" name="Oval 16">
            <a:extLst>
              <a:ext uri="{FF2B5EF4-FFF2-40B4-BE49-F238E27FC236}">
                <a16:creationId xmlns:a16="http://schemas.microsoft.com/office/drawing/2014/main" id="{591B688E-7B59-5D44-8D0B-ABBFBC6599CB}"/>
              </a:ext>
            </a:extLst>
          </p:cNvPr>
          <p:cNvSpPr/>
          <p:nvPr/>
        </p:nvSpPr>
        <p:spPr bwMode="auto">
          <a:xfrm>
            <a:off x="453208" y="3306445"/>
            <a:ext cx="1787585" cy="1787585"/>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rgbClr val="16216A"/>
                </a:solidFill>
                <a:effectLst/>
                <a:latin typeface="+mj-lt"/>
                <a:ea typeface="MS PGothic" pitchFamily="34" charset="-128"/>
              </a:rPr>
              <a:t>True</a:t>
            </a:r>
          </a:p>
        </p:txBody>
      </p:sp>
      <p:pic>
        <p:nvPicPr>
          <p:cNvPr id="18" name="Graphic 17">
            <a:extLst>
              <a:ext uri="{FF2B5EF4-FFF2-40B4-BE49-F238E27FC236}">
                <a16:creationId xmlns:a16="http://schemas.microsoft.com/office/drawing/2014/main" id="{D78D7825-4D73-964C-A4FB-A45B31929D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06588" y="4269060"/>
            <a:ext cx="633296" cy="633296"/>
          </a:xfrm>
          <a:prstGeom prst="rect">
            <a:avLst/>
          </a:prstGeom>
        </p:spPr>
      </p:pic>
      <p:pic>
        <p:nvPicPr>
          <p:cNvPr id="19" name="Picture 18">
            <a:extLst>
              <a:ext uri="{FF2B5EF4-FFF2-40B4-BE49-F238E27FC236}">
                <a16:creationId xmlns:a16="http://schemas.microsoft.com/office/drawing/2014/main" id="{867B328D-93C5-B742-9960-CF937837632C}"/>
              </a:ext>
            </a:extLst>
          </p:cNvPr>
          <p:cNvPicPr>
            <a:picLocks noChangeAspect="1"/>
          </p:cNvPicPr>
          <p:nvPr/>
        </p:nvPicPr>
        <p:blipFill rotWithShape="1">
          <a:blip r:embed="rId8"/>
          <a:srcRect l="23027" t="23279" r="57174" b="22571"/>
          <a:stretch/>
        </p:blipFill>
        <p:spPr>
          <a:xfrm>
            <a:off x="6925718" y="3333678"/>
            <a:ext cx="1943318" cy="3543281"/>
          </a:xfrm>
          <a:prstGeom prst="rect">
            <a:avLst/>
          </a:prstGeom>
        </p:spPr>
      </p:pic>
      <p:grpSp>
        <p:nvGrpSpPr>
          <p:cNvPr id="10" name="Group 9">
            <a:extLst>
              <a:ext uri="{FF2B5EF4-FFF2-40B4-BE49-F238E27FC236}">
                <a16:creationId xmlns:a16="http://schemas.microsoft.com/office/drawing/2014/main" id="{D6A7512D-3F29-6B4C-8853-2D4721A5D804}"/>
              </a:ext>
            </a:extLst>
          </p:cNvPr>
          <p:cNvGrpSpPr/>
          <p:nvPr/>
        </p:nvGrpSpPr>
        <p:grpSpPr>
          <a:xfrm>
            <a:off x="587168" y="3553116"/>
            <a:ext cx="4469097" cy="1468567"/>
            <a:chOff x="387727" y="5179055"/>
            <a:chExt cx="4469097" cy="1468567"/>
          </a:xfrm>
        </p:grpSpPr>
        <p:sp>
          <p:nvSpPr>
            <p:cNvPr id="11" name="Rectangle 10">
              <a:extLst>
                <a:ext uri="{FF2B5EF4-FFF2-40B4-BE49-F238E27FC236}">
                  <a16:creationId xmlns:a16="http://schemas.microsoft.com/office/drawing/2014/main" id="{BCF2D00D-8FEA-5B46-B41B-6C6B51C4FA28}"/>
                </a:ext>
              </a:extLst>
            </p:cNvPr>
            <p:cNvSpPr/>
            <p:nvPr/>
          </p:nvSpPr>
          <p:spPr bwMode="auto">
            <a:xfrm>
              <a:off x="387727" y="5245175"/>
              <a:ext cx="4408962" cy="1402447"/>
            </a:xfrm>
            <a:prstGeom prst="rect">
              <a:avLst/>
            </a:prstGeom>
            <a:solidFill>
              <a:srgbClr val="16216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4" charset="0"/>
                <a:ea typeface="MS PGothic" pitchFamily="34" charset="-128"/>
              </a:endParaRPr>
            </a:p>
          </p:txBody>
        </p:sp>
        <p:sp>
          <p:nvSpPr>
            <p:cNvPr id="12" name="TextBox 11">
              <a:hlinkClick r:id="rId9" action="ppaction://hlinksldjump"/>
              <a:extLst>
                <a:ext uri="{FF2B5EF4-FFF2-40B4-BE49-F238E27FC236}">
                  <a16:creationId xmlns:a16="http://schemas.microsoft.com/office/drawing/2014/main" id="{D8FAC185-8504-3347-918B-1F60EE543391}"/>
                </a:ext>
              </a:extLst>
            </p:cNvPr>
            <p:cNvSpPr txBox="1"/>
            <p:nvPr/>
          </p:nvSpPr>
          <p:spPr>
            <a:xfrm>
              <a:off x="434030" y="5179055"/>
              <a:ext cx="4422794" cy="1421104"/>
            </a:xfrm>
            <a:prstGeom prst="roundRect">
              <a:avLst>
                <a:gd name="adj" fmla="val 0"/>
              </a:avLst>
            </a:prstGeom>
            <a:solidFill>
              <a:schemeClr val="bg1"/>
            </a:solidFill>
            <a:ln w="12700">
              <a:solidFill>
                <a:srgbClr val="16216A"/>
              </a:solidFill>
            </a:ln>
          </p:spPr>
          <p:txBody>
            <a:bodyPr wrap="square" lIns="216000" tIns="216000" rIns="216000" bIns="216000" rtlCol="0" anchor="ctr">
              <a:spAutoFit/>
            </a:bodyPr>
            <a:lstStyle/>
            <a:p>
              <a:r>
                <a:rPr lang="en-GB" sz="1600" dirty="0">
                  <a:solidFill>
                    <a:srgbClr val="16216A"/>
                  </a:solidFill>
                  <a:latin typeface="+mn-lt"/>
                </a:rPr>
                <a:t>A five star UVA rating on sun protection means that it gives the maximum protection against UVA rays. Also use sun protection products with SPF 30 or higher.</a:t>
              </a:r>
            </a:p>
          </p:txBody>
        </p:sp>
      </p:grpSp>
    </p:spTree>
    <p:extLst>
      <p:ext uri="{BB962C8B-B14F-4D97-AF65-F5344CB8AC3E}">
        <p14:creationId xmlns:p14="http://schemas.microsoft.com/office/powerpoint/2010/main" val="14195483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fade">
                                          <p:cBhvr>
                                            <p:cTn id="11" dur="1000"/>
                                            <p:tgtEl>
                                              <p:spTgt spid="1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fade">
                                          <p:cBhvr>
                                            <p:cTn id="15" dur="1000"/>
                                            <p:tgtEl>
                                              <p:spTgt spid="13">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fade">
                                          <p:cBhvr>
                                            <p:cTn id="19" dur="1000"/>
                                            <p:tgtEl>
                                              <p:spTgt spid="13">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Effect transition="in" filter="fade">
                                          <p:cBhvr>
                                            <p:cTn id="23" dur="1000"/>
                                            <p:tgtEl>
                                              <p:spTgt spid="13">
                                                <p:txEl>
                                                  <p:pRg st="4" end="4"/>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2.22222E-6 0 L 0.54879 0 " pathEditMode="relative" rAng="0" ptsTypes="AA">
                                          <p:cBhvr>
                                            <p:cTn id="34" dur="2000" fill="hold"/>
                                            <p:tgtEl>
                                              <p:spTgt spid="17"/>
                                            </p:tgtEl>
                                            <p:attrNameLst>
                                              <p:attrName>ppt_x</p:attrName>
                                              <p:attrName>ppt_y</p:attrName>
                                            </p:attrNameLst>
                                          </p:cBhvr>
                                          <p:rCtr x="27431" y="0"/>
                                        </p:animMotion>
                                      </p:childTnLst>
                                      <p:subTnLst>
                                        <p:audio>
                                          <p:cMediaNode>
                                            <p:cTn display="0" masterRel="sameClick">
                                              <p:stCondLst>
                                                <p:cond evt="begin" delay="0">
                                                  <p:tn val="33"/>
                                                </p:cond>
                                              </p:stCondLst>
                                              <p:endCondLst>
                                                <p:cond evt="onStopAudio" delay="0">
                                                  <p:tgtEl>
                                                    <p:sldTgt/>
                                                  </p:tgtEl>
                                                </p:cond>
                                              </p:endCondLst>
                                            </p:cTn>
                                            <p:tgtEl>
                                              <p:sndTgt r:embed="rId3" name="38798951_correct-answer-bell-gliss-02.wav"/>
                                            </p:tgtEl>
                                          </p:cMediaNode>
                                        </p:audio>
                                      </p:subTnLst>
                                    </p:cTn>
                                  </p:par>
                                  <p:par>
                                    <p:cTn id="35" presetID="10" presetClass="exit" presetSubtype="0" fill="hold" grpId="1" nodeType="withEffect">
                                      <p:stCondLst>
                                        <p:cond delay="0"/>
                                      </p:stCondLst>
                                      <p:childTnLst>
                                        <p:animEffect transition="out" filter="fade">
                                          <p:cBhvr>
                                            <p:cTn id="36" dur="1000"/>
                                            <p:tgtEl>
                                              <p:spTgt spid="16"/>
                                            </p:tgtEl>
                                          </p:cBhvr>
                                        </p:animEffect>
                                        <p:set>
                                          <p:cBhvr>
                                            <p:cTn id="37" dur="1" fill="hold">
                                              <p:stCondLst>
                                                <p:cond delay="999"/>
                                              </p:stCondLst>
                                            </p:cTn>
                                            <p:tgtEl>
                                              <p:spTgt spid="16"/>
                                            </p:tgtEl>
                                            <p:attrNameLst>
                                              <p:attrName>style.visibility</p:attrName>
                                            </p:attrNameLst>
                                          </p:cBhvr>
                                          <p:to>
                                            <p:strVal val="hidden"/>
                                          </p:to>
                                        </p:set>
                                      </p:childTnLst>
                                    </p:cTn>
                                  </p:par>
                                </p:childTnLst>
                              </p:cTn>
                            </p:par>
                            <p:par>
                              <p:cTn id="38" fill="hold">
                                <p:stCondLst>
                                  <p:cond delay="2000"/>
                                </p:stCondLst>
                                <p:childTnLst>
                                  <p:par>
                                    <p:cTn id="39" presetID="1" presetClass="entr" presetSubtype="0"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par>
                              <p:cTn id="41" fill="hold">
                                <p:stCondLst>
                                  <p:cond delay="2000"/>
                                </p:stCondLst>
                                <p:childTnLst>
                                  <p:par>
                                    <p:cTn id="42" presetID="2" presetClass="entr" presetSubtype="2"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1+#ppt_w/2"/>
                                              </p:val>
                                            </p:tav>
                                            <p:tav tm="100000">
                                              <p:val>
                                                <p:strVal val="#ppt_x"/>
                                              </p:val>
                                            </p:tav>
                                          </p:tavLst>
                                        </p:anim>
                                        <p:anim calcmode="lin" valueType="num">
                                          <p:cBhvr additive="base">
                                            <p:cTn id="45" dur="500" fill="hold"/>
                                            <p:tgtEl>
                                              <p:spTgt spid="19"/>
                                            </p:tgtEl>
                                            <p:attrNameLst>
                                              <p:attrName>ppt_y</p:attrName>
                                            </p:attrNameLst>
                                          </p:cBhvr>
                                          <p:tavLst>
                                            <p:tav tm="0">
                                              <p:val>
                                                <p:strVal val="#ppt_y"/>
                                              </p:val>
                                            </p:tav>
                                            <p:tav tm="100000">
                                              <p:val>
                                                <p:strVal val="#ppt_y"/>
                                              </p:val>
                                            </p:tav>
                                          </p:tavLst>
                                        </p:anim>
                                      </p:childTnLst>
                                    </p:cTn>
                                  </p:par>
                                </p:childTnLst>
                              </p:cTn>
                            </p:par>
                            <p:par>
                              <p:cTn id="46" fill="hold">
                                <p:stCondLst>
                                  <p:cond delay="2500"/>
                                </p:stCondLst>
                                <p:childTnLst>
                                  <p:par>
                                    <p:cTn id="47" presetID="2" presetClass="entr" presetSubtype="4" fill="hold" nodeType="afterEffect" p14:presetBounceEnd="50000">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14:bounceEnd="50000">
                                          <p:cBhvr additive="base">
                                            <p:cTn id="49"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50"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38806623_wrong-answer-xylophone-descend-01.wav"/>
                                            </p:tgtEl>
                                          </p:cMediaNode>
                                        </p:audio>
                                      </p:subTnLst>
                                    </p:cTn>
                                  </p:par>
                                </p:childTnLst>
                              </p:cTn>
                            </p:par>
                            <p:par>
                              <p:cTn id="51" fill="hold">
                                <p:stCondLst>
                                  <p:cond delay="3000"/>
                                </p:stCondLst>
                                <p:childTnLst>
                                  <p:par>
                                    <p:cTn id="52" presetID="23" presetClass="entr" presetSubtype="16" fill="hold" grpId="0" nodeType="afterEffect">
                                      <p:stCondLst>
                                        <p:cond delay="0"/>
                                      </p:stCondLst>
                                      <p:childTnLst>
                                        <p:set>
                                          <p:cBhvr>
                                            <p:cTn id="53" dur="1" fill="hold">
                                              <p:stCondLst>
                                                <p:cond delay="0"/>
                                              </p:stCondLst>
                                            </p:cTn>
                                            <p:tgtEl>
                                              <p:spTgt spid="53"/>
                                            </p:tgtEl>
                                            <p:attrNameLst>
                                              <p:attrName>style.visibility</p:attrName>
                                            </p:attrNameLst>
                                          </p:cBhvr>
                                          <p:to>
                                            <p:strVal val="visible"/>
                                          </p:to>
                                        </p:set>
                                        <p:anim calcmode="lin" valueType="num">
                                          <p:cBhvr>
                                            <p:cTn id="54" dur="500" fill="hold"/>
                                            <p:tgtEl>
                                              <p:spTgt spid="53"/>
                                            </p:tgtEl>
                                            <p:attrNameLst>
                                              <p:attrName>ppt_w</p:attrName>
                                            </p:attrNameLst>
                                          </p:cBhvr>
                                          <p:tavLst>
                                            <p:tav tm="0">
                                              <p:val>
                                                <p:fltVal val="0"/>
                                              </p:val>
                                            </p:tav>
                                            <p:tav tm="100000">
                                              <p:val>
                                                <p:strVal val="#ppt_w"/>
                                              </p:val>
                                            </p:tav>
                                          </p:tavLst>
                                        </p:anim>
                                        <p:anim calcmode="lin" valueType="num">
                                          <p:cBhvr>
                                            <p:cTn id="55"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53" grpId="0" animBg="1"/>
          <p:bldP spid="16" grpId="0" animBg="1"/>
          <p:bldP spid="16" grpId="1" animBg="1"/>
          <p:bldP spid="17" grpId="0" animBg="1"/>
          <p:bldP spid="1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fade">
                                          <p:cBhvr>
                                            <p:cTn id="11" dur="1000"/>
                                            <p:tgtEl>
                                              <p:spTgt spid="1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fade">
                                          <p:cBhvr>
                                            <p:cTn id="15" dur="1000"/>
                                            <p:tgtEl>
                                              <p:spTgt spid="13">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fade">
                                          <p:cBhvr>
                                            <p:cTn id="19" dur="1000"/>
                                            <p:tgtEl>
                                              <p:spTgt spid="13">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Effect transition="in" filter="fade">
                                          <p:cBhvr>
                                            <p:cTn id="23" dur="1000"/>
                                            <p:tgtEl>
                                              <p:spTgt spid="13">
                                                <p:txEl>
                                                  <p:pRg st="4" end="4"/>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2.22222E-6 0 L 0.54879 0 " pathEditMode="relative" rAng="0" ptsTypes="AA">
                                          <p:cBhvr>
                                            <p:cTn id="34" dur="2000" fill="hold"/>
                                            <p:tgtEl>
                                              <p:spTgt spid="17"/>
                                            </p:tgtEl>
                                            <p:attrNameLst>
                                              <p:attrName>ppt_x</p:attrName>
                                              <p:attrName>ppt_y</p:attrName>
                                            </p:attrNameLst>
                                          </p:cBhvr>
                                          <p:rCtr x="27431" y="0"/>
                                        </p:animMotion>
                                      </p:childTnLst>
                                      <p:subTnLst>
                                        <p:audio>
                                          <p:cMediaNode>
                                            <p:cTn display="0" masterRel="sameClick">
                                              <p:stCondLst>
                                                <p:cond evt="begin" delay="0">
                                                  <p:tn val="33"/>
                                                </p:cond>
                                              </p:stCondLst>
                                              <p:endCondLst>
                                                <p:cond evt="onStopAudio" delay="0">
                                                  <p:tgtEl>
                                                    <p:sldTgt/>
                                                  </p:tgtEl>
                                                </p:cond>
                                              </p:endCondLst>
                                            </p:cTn>
                                            <p:tgtEl>
                                              <p:sndTgt r:embed="rId10" name="38798951_correct-answer-bell-gliss-02.wav"/>
                                            </p:tgtEl>
                                          </p:cMediaNode>
                                        </p:audio>
                                      </p:subTnLst>
                                    </p:cTn>
                                  </p:par>
                                  <p:par>
                                    <p:cTn id="35" presetID="10" presetClass="exit" presetSubtype="0" fill="hold" grpId="1" nodeType="withEffect">
                                      <p:stCondLst>
                                        <p:cond delay="0"/>
                                      </p:stCondLst>
                                      <p:childTnLst>
                                        <p:animEffect transition="out" filter="fade">
                                          <p:cBhvr>
                                            <p:cTn id="36" dur="1000"/>
                                            <p:tgtEl>
                                              <p:spTgt spid="16"/>
                                            </p:tgtEl>
                                          </p:cBhvr>
                                        </p:animEffect>
                                        <p:set>
                                          <p:cBhvr>
                                            <p:cTn id="37" dur="1" fill="hold">
                                              <p:stCondLst>
                                                <p:cond delay="999"/>
                                              </p:stCondLst>
                                            </p:cTn>
                                            <p:tgtEl>
                                              <p:spTgt spid="16"/>
                                            </p:tgtEl>
                                            <p:attrNameLst>
                                              <p:attrName>style.visibility</p:attrName>
                                            </p:attrNameLst>
                                          </p:cBhvr>
                                          <p:to>
                                            <p:strVal val="hidden"/>
                                          </p:to>
                                        </p:set>
                                      </p:childTnLst>
                                    </p:cTn>
                                  </p:par>
                                </p:childTnLst>
                              </p:cTn>
                            </p:par>
                            <p:par>
                              <p:cTn id="38" fill="hold">
                                <p:stCondLst>
                                  <p:cond delay="2000"/>
                                </p:stCondLst>
                                <p:childTnLst>
                                  <p:par>
                                    <p:cTn id="39" presetID="1" presetClass="entr" presetSubtype="0"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par>
                              <p:cTn id="41" fill="hold">
                                <p:stCondLst>
                                  <p:cond delay="2000"/>
                                </p:stCondLst>
                                <p:childTnLst>
                                  <p:par>
                                    <p:cTn id="42" presetID="2" presetClass="entr" presetSubtype="2"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1+#ppt_w/2"/>
                                              </p:val>
                                            </p:tav>
                                            <p:tav tm="100000">
                                              <p:val>
                                                <p:strVal val="#ppt_x"/>
                                              </p:val>
                                            </p:tav>
                                          </p:tavLst>
                                        </p:anim>
                                        <p:anim calcmode="lin" valueType="num">
                                          <p:cBhvr additive="base">
                                            <p:cTn id="45" dur="500" fill="hold"/>
                                            <p:tgtEl>
                                              <p:spTgt spid="19"/>
                                            </p:tgtEl>
                                            <p:attrNameLst>
                                              <p:attrName>ppt_y</p:attrName>
                                            </p:attrNameLst>
                                          </p:cBhvr>
                                          <p:tavLst>
                                            <p:tav tm="0">
                                              <p:val>
                                                <p:strVal val="#ppt_y"/>
                                              </p:val>
                                            </p:tav>
                                            <p:tav tm="100000">
                                              <p:val>
                                                <p:strVal val="#ppt_y"/>
                                              </p:val>
                                            </p:tav>
                                          </p:tavLst>
                                        </p:anim>
                                      </p:childTnLst>
                                    </p:cTn>
                                  </p:par>
                                </p:childTnLst>
                              </p:cTn>
                            </p:par>
                            <p:par>
                              <p:cTn id="46" fill="hold">
                                <p:stCondLst>
                                  <p:cond delay="2500"/>
                                </p:stCondLst>
                                <p:childTnLst>
                                  <p:par>
                                    <p:cTn id="47" presetID="2" presetClass="entr" presetSubtype="4"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11" name="38806623_wrong-answer-xylophone-descend-01.wav"/>
                                            </p:tgtEl>
                                          </p:cMediaNode>
                                        </p:audio>
                                      </p:subTnLst>
                                    </p:cTn>
                                  </p:par>
                                </p:childTnLst>
                              </p:cTn>
                            </p:par>
                            <p:par>
                              <p:cTn id="51" fill="hold">
                                <p:stCondLst>
                                  <p:cond delay="3000"/>
                                </p:stCondLst>
                                <p:childTnLst>
                                  <p:par>
                                    <p:cTn id="52" presetID="23" presetClass="entr" presetSubtype="16" fill="hold" grpId="0" nodeType="afterEffect">
                                      <p:stCondLst>
                                        <p:cond delay="0"/>
                                      </p:stCondLst>
                                      <p:childTnLst>
                                        <p:set>
                                          <p:cBhvr>
                                            <p:cTn id="53" dur="1" fill="hold">
                                              <p:stCondLst>
                                                <p:cond delay="0"/>
                                              </p:stCondLst>
                                            </p:cTn>
                                            <p:tgtEl>
                                              <p:spTgt spid="53"/>
                                            </p:tgtEl>
                                            <p:attrNameLst>
                                              <p:attrName>style.visibility</p:attrName>
                                            </p:attrNameLst>
                                          </p:cBhvr>
                                          <p:to>
                                            <p:strVal val="visible"/>
                                          </p:to>
                                        </p:set>
                                        <p:anim calcmode="lin" valueType="num">
                                          <p:cBhvr>
                                            <p:cTn id="54" dur="500" fill="hold"/>
                                            <p:tgtEl>
                                              <p:spTgt spid="53"/>
                                            </p:tgtEl>
                                            <p:attrNameLst>
                                              <p:attrName>ppt_w</p:attrName>
                                            </p:attrNameLst>
                                          </p:cBhvr>
                                          <p:tavLst>
                                            <p:tav tm="0">
                                              <p:val>
                                                <p:fltVal val="0"/>
                                              </p:val>
                                            </p:tav>
                                            <p:tav tm="100000">
                                              <p:val>
                                                <p:strVal val="#ppt_w"/>
                                              </p:val>
                                            </p:tav>
                                          </p:tavLst>
                                        </p:anim>
                                        <p:anim calcmode="lin" valueType="num">
                                          <p:cBhvr>
                                            <p:cTn id="55"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53" grpId="0" animBg="1"/>
          <p:bldP spid="16" grpId="0" animBg="1"/>
          <p:bldP spid="16" grpId="1" animBg="1"/>
          <p:bldP spid="17" grpId="0" animBg="1"/>
          <p:bldP spid="17"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1476161"/>
            <a:ext cx="9143999" cy="823310"/>
          </a:xfrm>
          <a:prstGeom prst="rect">
            <a:avLst/>
          </a:prstGeom>
        </p:spPr>
        <p:txBody>
          <a:bodyPr vert="horz"/>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lgn="ctr"/>
            <a:r>
              <a:rPr lang="en-GB" sz="3600" kern="0" dirty="0">
                <a:solidFill>
                  <a:srgbClr val="16216A"/>
                </a:solidFill>
              </a:rPr>
              <a:t>Oops, try again!</a:t>
            </a:r>
            <a:endParaRPr lang="en-US" sz="3600" b="0" kern="0"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8255" y="5239959"/>
            <a:ext cx="393676" cy="62948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87" y="5674747"/>
            <a:ext cx="393676" cy="629480"/>
          </a:xfrm>
          <a:prstGeom prst="rect">
            <a:avLst/>
          </a:prstGeom>
        </p:spPr>
      </p:pic>
      <p:grpSp>
        <p:nvGrpSpPr>
          <p:cNvPr id="13" name="Group 12"/>
          <p:cNvGrpSpPr/>
          <p:nvPr/>
        </p:nvGrpSpPr>
        <p:grpSpPr>
          <a:xfrm>
            <a:off x="6817304" y="5923374"/>
            <a:ext cx="690716" cy="647680"/>
            <a:chOff x="581019" y="5037942"/>
            <a:chExt cx="1374541" cy="1288898"/>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19" y="5257799"/>
              <a:ext cx="668575" cy="106904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435" y="5037942"/>
              <a:ext cx="406178" cy="102197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892" y="5531224"/>
              <a:ext cx="245668" cy="618118"/>
            </a:xfrm>
            <a:prstGeom prst="rect">
              <a:avLst/>
            </a:prstGeom>
          </p:spPr>
        </p:pic>
      </p:grpSp>
      <p:sp>
        <p:nvSpPr>
          <p:cNvPr id="2" name="Left Arrow 1">
            <a:hlinkClick r:id="" action="ppaction://hlinkshowjump?jump=previousslide"/>
            <a:extLst>
              <a:ext uri="{FF2B5EF4-FFF2-40B4-BE49-F238E27FC236}">
                <a16:creationId xmlns:a16="http://schemas.microsoft.com/office/drawing/2014/main" id="{FFCED24C-9793-FA4B-B526-346151FB3A1A}"/>
              </a:ext>
            </a:extLst>
          </p:cNvPr>
          <p:cNvSpPr/>
          <p:nvPr/>
        </p:nvSpPr>
        <p:spPr bwMode="auto">
          <a:xfrm>
            <a:off x="653726" y="3984041"/>
            <a:ext cx="3301586" cy="839972"/>
          </a:xfrm>
          <a:prstGeom prst="leftArrow">
            <a:avLst/>
          </a:prstGeom>
          <a:solidFill>
            <a:srgbClr val="16216A"/>
          </a:solidFill>
          <a:ln w="50800" cap="flat" cmpd="sng" algn="ctr">
            <a:noFill/>
            <a:prstDash val="solid"/>
            <a:round/>
            <a:headEnd type="none" w="med" len="med"/>
            <a:tailEnd type="none" w="med" len="med"/>
          </a:ln>
          <a:effectLst/>
        </p:spPr>
        <p:txBody>
          <a:bodyPr vert="horz" wrap="square" lIns="28800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a:ln>
                  <a:noFill/>
                </a:ln>
                <a:solidFill>
                  <a:schemeClr val="bg1"/>
                </a:solidFill>
                <a:effectLst/>
                <a:latin typeface="+mj-lt"/>
                <a:ea typeface="MS PGothic" pitchFamily="34" charset="-128"/>
              </a:rPr>
              <a:t>Back to question</a:t>
            </a:r>
            <a:endParaRPr kumimoji="0" lang="en-US" sz="2000" b="1" i="0" u="none" strike="noStrike" cap="none" normalizeH="0" baseline="0" dirty="0">
              <a:ln>
                <a:noFill/>
              </a:ln>
              <a:solidFill>
                <a:schemeClr val="bg1"/>
              </a:solidFill>
              <a:effectLst/>
              <a:latin typeface="+mj-lt"/>
              <a:ea typeface="MS PGothic" pitchFamily="34" charset="-128"/>
            </a:endParaRPr>
          </a:p>
        </p:txBody>
      </p:sp>
      <p:pic>
        <p:nvPicPr>
          <p:cNvPr id="18" name="Picture 17">
            <a:hlinkClick r:id="" action="ppaction://hlinkshowjump?jump=previousslide"/>
            <a:extLst>
              <a:ext uri="{FF2B5EF4-FFF2-40B4-BE49-F238E27FC236}">
                <a16:creationId xmlns:a16="http://schemas.microsoft.com/office/drawing/2014/main" id="{D8E16AE1-183B-0A44-8F3B-FFE52305F0F3}"/>
              </a:ext>
            </a:extLst>
          </p:cNvPr>
          <p:cNvPicPr>
            <a:picLocks noChangeAspect="1"/>
          </p:cNvPicPr>
          <p:nvPr/>
        </p:nvPicPr>
        <p:blipFill>
          <a:blip r:embed="rId5"/>
          <a:stretch>
            <a:fillRect/>
          </a:stretch>
        </p:blipFill>
        <p:spPr>
          <a:xfrm>
            <a:off x="2331970" y="2956427"/>
            <a:ext cx="3829354" cy="3650107"/>
          </a:xfrm>
          <a:prstGeom prst="rect">
            <a:avLst/>
          </a:prstGeom>
        </p:spPr>
      </p:pic>
    </p:spTree>
    <p:extLst>
      <p:ext uri="{BB962C8B-B14F-4D97-AF65-F5344CB8AC3E}">
        <p14:creationId xmlns:p14="http://schemas.microsoft.com/office/powerpoint/2010/main" val="25177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36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12" presetClass="entr" presetSubtype="2"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ppt_x</p:attrName>
                                        </p:attrNameLst>
                                      </p:cBhvr>
                                      <p:tavLst>
                                        <p:tav tm="0">
                                          <p:val>
                                            <p:strVal val="#ppt_x+#ppt_w*1.125000"/>
                                          </p:val>
                                        </p:tav>
                                        <p:tav tm="100000">
                                          <p:val>
                                            <p:strVal val="#ppt_x"/>
                                          </p:val>
                                        </p:tav>
                                      </p:tavLst>
                                    </p:anim>
                                    <p:animEffect transition="in" filter="wipe(lef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D0E3F7-BE68-9847-ACEC-50AD3EA86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6551" y="6076445"/>
            <a:ext cx="393676" cy="629480"/>
          </a:xfrm>
          <a:prstGeom prst="rect">
            <a:avLst/>
          </a:prstGeom>
        </p:spPr>
      </p:pic>
      <p:grpSp>
        <p:nvGrpSpPr>
          <p:cNvPr id="11" name="Group 10">
            <a:extLst>
              <a:ext uri="{FF2B5EF4-FFF2-40B4-BE49-F238E27FC236}">
                <a16:creationId xmlns:a16="http://schemas.microsoft.com/office/drawing/2014/main" id="{560AF58A-97AC-EF4C-91C0-5B773438A0FB}"/>
              </a:ext>
            </a:extLst>
          </p:cNvPr>
          <p:cNvGrpSpPr/>
          <p:nvPr/>
        </p:nvGrpSpPr>
        <p:grpSpPr>
          <a:xfrm>
            <a:off x="8392023" y="6033754"/>
            <a:ext cx="690716" cy="647680"/>
            <a:chOff x="581019" y="5037942"/>
            <a:chExt cx="1374541" cy="1288898"/>
          </a:xfrm>
        </p:grpSpPr>
        <p:pic>
          <p:nvPicPr>
            <p:cNvPr id="12" name="Picture 11">
              <a:extLst>
                <a:ext uri="{FF2B5EF4-FFF2-40B4-BE49-F238E27FC236}">
                  <a16:creationId xmlns:a16="http://schemas.microsoft.com/office/drawing/2014/main" id="{095837E7-72C4-3A4C-A4ED-104392A4F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19" y="5257799"/>
              <a:ext cx="668575" cy="1069041"/>
            </a:xfrm>
            <a:prstGeom prst="rect">
              <a:avLst/>
            </a:prstGeom>
          </p:spPr>
        </p:pic>
        <p:pic>
          <p:nvPicPr>
            <p:cNvPr id="13" name="Picture 12">
              <a:extLst>
                <a:ext uri="{FF2B5EF4-FFF2-40B4-BE49-F238E27FC236}">
                  <a16:creationId xmlns:a16="http://schemas.microsoft.com/office/drawing/2014/main" id="{AF52014A-DE5E-1746-B4E5-AA3C165063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435" y="5037942"/>
              <a:ext cx="406178" cy="1021976"/>
            </a:xfrm>
            <a:prstGeom prst="rect">
              <a:avLst/>
            </a:prstGeom>
          </p:spPr>
        </p:pic>
        <p:pic>
          <p:nvPicPr>
            <p:cNvPr id="14" name="Picture 13">
              <a:extLst>
                <a:ext uri="{FF2B5EF4-FFF2-40B4-BE49-F238E27FC236}">
                  <a16:creationId xmlns:a16="http://schemas.microsoft.com/office/drawing/2014/main" id="{9B011CCD-0FEF-BD41-B926-828423573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892" y="5531224"/>
              <a:ext cx="245668" cy="618118"/>
            </a:xfrm>
            <a:prstGeom prst="rect">
              <a:avLst/>
            </a:prstGeom>
          </p:spPr>
        </p:pic>
      </p:grpSp>
      <p:sp>
        <p:nvSpPr>
          <p:cNvPr id="15" name="Content Placeholder 3">
            <a:extLst>
              <a:ext uri="{FF2B5EF4-FFF2-40B4-BE49-F238E27FC236}">
                <a16:creationId xmlns:a16="http://schemas.microsoft.com/office/drawing/2014/main" id="{07FE71AD-66BA-B44F-8C5E-747F435A6967}"/>
              </a:ext>
            </a:extLst>
          </p:cNvPr>
          <p:cNvSpPr txBox="1">
            <a:spLocks/>
          </p:cNvSpPr>
          <p:nvPr/>
        </p:nvSpPr>
        <p:spPr>
          <a:xfrm>
            <a:off x="491670" y="1694987"/>
            <a:ext cx="4038951" cy="3770263"/>
          </a:xfrm>
          <a:prstGeom prst="rect">
            <a:avLst/>
          </a:prstGeom>
        </p:spPr>
        <p:txBody>
          <a:bodyPr wrap="square">
            <a:spAutoFit/>
          </a:bodyPr>
          <a:lstStyle>
            <a:lvl1pPr marL="195263" indent="-195263" algn="l" rtl="0" eaLnBrk="1" fontAlgn="base" hangingPunct="1">
              <a:lnSpc>
                <a:spcPct val="115000"/>
              </a:lnSpc>
              <a:spcBef>
                <a:spcPct val="0"/>
              </a:spcBef>
              <a:spcAft>
                <a:spcPct val="50000"/>
              </a:spcAft>
              <a:tabLst>
                <a:tab pos="576263" algn="l"/>
              </a:tabLst>
              <a:defRPr sz="1600">
                <a:solidFill>
                  <a:schemeClr val="tx1"/>
                </a:solidFill>
                <a:latin typeface="+mn-lt"/>
                <a:ea typeface="+mn-ea"/>
                <a:cs typeface="MS PGothic" charset="0"/>
              </a:defRPr>
            </a:lvl1pPr>
            <a:lvl2pPr marL="576263" indent="-190500" algn="l" rtl="0" eaLnBrk="1" fontAlgn="base" hangingPunct="1">
              <a:lnSpc>
                <a:spcPct val="115000"/>
              </a:lnSpc>
              <a:spcBef>
                <a:spcPct val="0"/>
              </a:spcBef>
              <a:spcAft>
                <a:spcPct val="50000"/>
              </a:spcAft>
              <a:tabLst>
                <a:tab pos="576263" algn="l"/>
              </a:tabLst>
              <a:defRPr sz="1600">
                <a:solidFill>
                  <a:schemeClr val="tx1"/>
                </a:solidFill>
                <a:latin typeface="+mn-lt"/>
                <a:ea typeface="+mn-ea"/>
                <a:cs typeface="MS PGothic" charset="0"/>
              </a:defRPr>
            </a:lvl2pPr>
            <a:lvl3pPr marL="957263" indent="-190500" algn="l" rtl="0" eaLnBrk="1" fontAlgn="base" hangingPunct="1">
              <a:lnSpc>
                <a:spcPct val="115000"/>
              </a:lnSpc>
              <a:spcBef>
                <a:spcPct val="0"/>
              </a:spcBef>
              <a:spcAft>
                <a:spcPct val="50000"/>
              </a:spcAft>
              <a:tabLst>
                <a:tab pos="576263" algn="l"/>
              </a:tabLst>
              <a:defRPr sz="1600">
                <a:solidFill>
                  <a:schemeClr val="tx1"/>
                </a:solidFill>
                <a:latin typeface="+mn-lt"/>
                <a:ea typeface="+mn-ea"/>
                <a:cs typeface="MS PGothic" charset="0"/>
              </a:defRPr>
            </a:lvl3pPr>
            <a:lvl4pPr marL="1338263" indent="-190500" algn="l" rtl="0" eaLnBrk="1" fontAlgn="base" hangingPunct="1">
              <a:lnSpc>
                <a:spcPct val="115000"/>
              </a:lnSpc>
              <a:spcBef>
                <a:spcPct val="0"/>
              </a:spcBef>
              <a:spcAft>
                <a:spcPct val="50000"/>
              </a:spcAft>
              <a:tabLst>
                <a:tab pos="576263" algn="l"/>
              </a:tabLst>
              <a:defRPr sz="1600">
                <a:solidFill>
                  <a:schemeClr val="tx1"/>
                </a:solidFill>
                <a:latin typeface="+mn-lt"/>
                <a:ea typeface="+mn-ea"/>
                <a:cs typeface="MS PGothic" charset="0"/>
              </a:defRPr>
            </a:lvl4pPr>
            <a:lvl5pPr marL="1719263" indent="-190500" algn="l" rtl="0" eaLnBrk="1" fontAlgn="base" hangingPunct="1">
              <a:lnSpc>
                <a:spcPct val="115000"/>
              </a:lnSpc>
              <a:spcBef>
                <a:spcPct val="0"/>
              </a:spcBef>
              <a:spcAft>
                <a:spcPct val="50000"/>
              </a:spcAft>
              <a:tabLst>
                <a:tab pos="576263" algn="l"/>
              </a:tabLst>
              <a:defRPr sz="1600">
                <a:solidFill>
                  <a:schemeClr val="tx1"/>
                </a:solidFill>
                <a:latin typeface="+mn-lt"/>
                <a:ea typeface="+mn-ea"/>
                <a:cs typeface="MS PGothic" charset="0"/>
              </a:defRPr>
            </a:lvl5pPr>
            <a:lvl6pPr marL="2176463" indent="-190500" algn="l" rtl="0" eaLnBrk="1" fontAlgn="base" hangingPunct="1">
              <a:lnSpc>
                <a:spcPct val="115000"/>
              </a:lnSpc>
              <a:spcBef>
                <a:spcPct val="0"/>
              </a:spcBef>
              <a:spcAft>
                <a:spcPct val="50000"/>
              </a:spcAft>
              <a:tabLst>
                <a:tab pos="576263" algn="l"/>
              </a:tabLst>
              <a:defRPr sz="1600">
                <a:solidFill>
                  <a:schemeClr val="tx1"/>
                </a:solidFill>
                <a:latin typeface="+mn-lt"/>
                <a:ea typeface="+mn-ea"/>
              </a:defRPr>
            </a:lvl6pPr>
            <a:lvl7pPr marL="2633663" indent="-190500" algn="l" rtl="0" eaLnBrk="1" fontAlgn="base" hangingPunct="1">
              <a:lnSpc>
                <a:spcPct val="115000"/>
              </a:lnSpc>
              <a:spcBef>
                <a:spcPct val="0"/>
              </a:spcBef>
              <a:spcAft>
                <a:spcPct val="50000"/>
              </a:spcAft>
              <a:tabLst>
                <a:tab pos="576263" algn="l"/>
              </a:tabLst>
              <a:defRPr sz="1600">
                <a:solidFill>
                  <a:schemeClr val="tx1"/>
                </a:solidFill>
                <a:latin typeface="+mn-lt"/>
                <a:ea typeface="+mn-ea"/>
              </a:defRPr>
            </a:lvl7pPr>
            <a:lvl8pPr marL="3090863" indent="-190500" algn="l" rtl="0" eaLnBrk="1" fontAlgn="base" hangingPunct="1">
              <a:lnSpc>
                <a:spcPct val="115000"/>
              </a:lnSpc>
              <a:spcBef>
                <a:spcPct val="0"/>
              </a:spcBef>
              <a:spcAft>
                <a:spcPct val="50000"/>
              </a:spcAft>
              <a:tabLst>
                <a:tab pos="576263" algn="l"/>
              </a:tabLst>
              <a:defRPr sz="1600">
                <a:solidFill>
                  <a:schemeClr val="tx1"/>
                </a:solidFill>
                <a:latin typeface="+mn-lt"/>
                <a:ea typeface="+mn-ea"/>
              </a:defRPr>
            </a:lvl8pPr>
            <a:lvl9pPr marL="3548063" indent="-190500" algn="l" rtl="0" eaLnBrk="1" fontAlgn="base" hangingPunct="1">
              <a:lnSpc>
                <a:spcPct val="115000"/>
              </a:lnSpc>
              <a:spcBef>
                <a:spcPct val="0"/>
              </a:spcBef>
              <a:spcAft>
                <a:spcPct val="50000"/>
              </a:spcAft>
              <a:tabLst>
                <a:tab pos="576263" algn="l"/>
              </a:tabLst>
              <a:defRPr sz="1600">
                <a:solidFill>
                  <a:schemeClr val="tx1"/>
                </a:solidFill>
                <a:latin typeface="+mn-lt"/>
                <a:ea typeface="+mn-ea"/>
              </a:defRPr>
            </a:lvl9pPr>
          </a:lstStyle>
          <a:p>
            <a:pPr marL="0" indent="0" fontAlgn="auto">
              <a:lnSpc>
                <a:spcPct val="100000"/>
              </a:lnSpc>
              <a:spcBef>
                <a:spcPts val="0"/>
              </a:spcBef>
              <a:spcAft>
                <a:spcPts val="600"/>
              </a:spcAft>
              <a:tabLst/>
            </a:pPr>
            <a:r>
              <a:rPr lang="en-GB" sz="1200" dirty="0">
                <a:solidFill>
                  <a:srgbClr val="16216A"/>
                </a:solidFill>
                <a:cs typeface="Arial" panose="020B0604020202020204" pitchFamily="34" charset="0"/>
              </a:rPr>
              <a:t>The </a:t>
            </a:r>
            <a:r>
              <a:rPr lang="en-GB" sz="1200" u="sng" dirty="0">
                <a:solidFill>
                  <a:srgbClr val="16216A"/>
                </a:solidFill>
                <a:cs typeface="Arial" panose="020B0604020202020204" pitchFamily="34" charset="0"/>
                <a:hlinkClick r:id="rId5"/>
              </a:rPr>
              <a:t>Sun Ready Poster Project</a:t>
            </a:r>
            <a:r>
              <a:rPr lang="en-GB" sz="1200" dirty="0">
                <a:solidFill>
                  <a:srgbClr val="16216A"/>
                </a:solidFill>
                <a:cs typeface="Arial" panose="020B0604020202020204" pitchFamily="34" charset="0"/>
                <a:hlinkClick r:id="rId5"/>
              </a:rPr>
              <a:t> </a:t>
            </a:r>
            <a:r>
              <a:rPr lang="en-GB" sz="1200" dirty="0">
                <a:solidFill>
                  <a:srgbClr val="16216A"/>
                </a:solidFill>
                <a:cs typeface="Arial" panose="020B0604020202020204" pitchFamily="34" charset="0"/>
              </a:rPr>
              <a:t>helps children to learn about the effect of the sun’s UV rays and how to protect themselves against sun damage. </a:t>
            </a:r>
          </a:p>
          <a:p>
            <a:pPr marL="0" indent="0" fontAlgn="auto">
              <a:lnSpc>
                <a:spcPct val="100000"/>
              </a:lnSpc>
              <a:spcBef>
                <a:spcPts val="0"/>
              </a:spcBef>
              <a:spcAft>
                <a:spcPts val="600"/>
              </a:spcAft>
              <a:tabLst/>
            </a:pPr>
            <a:r>
              <a:rPr lang="en-GB" sz="1200" dirty="0">
                <a:solidFill>
                  <a:srgbClr val="16216A"/>
                </a:solidFill>
                <a:cs typeface="Arial" panose="020B0604020202020204" pitchFamily="34" charset="0"/>
              </a:rPr>
              <a:t>Children are then empowered to spread the word by creating a poster to remind themselves, and others, to stay safe in the sun. Display your poster in a window or in your garden to help remind yourself and your family to stay sun safe!</a:t>
            </a:r>
          </a:p>
          <a:p>
            <a:pPr marL="0" lvl="0" indent="0" fontAlgn="auto">
              <a:lnSpc>
                <a:spcPct val="100000"/>
              </a:lnSpc>
              <a:spcBef>
                <a:spcPts val="0"/>
              </a:spcBef>
              <a:spcAft>
                <a:spcPts val="600"/>
              </a:spcAft>
              <a:tabLst/>
            </a:pPr>
            <a:r>
              <a:rPr lang="en-GB" sz="1200" b="1" dirty="0">
                <a:solidFill>
                  <a:srgbClr val="16216A"/>
                </a:solidFill>
                <a:cs typeface="Arial" panose="020B0604020202020204" pitchFamily="34" charset="0"/>
              </a:rPr>
              <a:t>Using this presentation</a:t>
            </a:r>
          </a:p>
          <a:p>
            <a:pPr marL="0" lvl="0" indent="0" fontAlgn="auto">
              <a:lnSpc>
                <a:spcPct val="100000"/>
              </a:lnSpc>
              <a:spcBef>
                <a:spcPts val="0"/>
              </a:spcBef>
              <a:spcAft>
                <a:spcPts val="600"/>
              </a:spcAft>
              <a:tabLst/>
            </a:pPr>
            <a:r>
              <a:rPr lang="en-GB" sz="1200" dirty="0">
                <a:solidFill>
                  <a:srgbClr val="16216A"/>
                </a:solidFill>
                <a:cs typeface="Arial" panose="020B0604020202020204" pitchFamily="34" charset="0"/>
              </a:rPr>
              <a:t>Use this resource with your child. Slide notes contain further information to help you explain the concepts and ideas to your child.</a:t>
            </a:r>
          </a:p>
          <a:p>
            <a:pPr marL="0" lvl="0" indent="0" fontAlgn="auto">
              <a:lnSpc>
                <a:spcPct val="100000"/>
              </a:lnSpc>
              <a:spcBef>
                <a:spcPts val="0"/>
              </a:spcBef>
              <a:spcAft>
                <a:spcPts val="600"/>
              </a:spcAft>
              <a:tabLst/>
            </a:pPr>
            <a:r>
              <a:rPr lang="en-US" sz="1200" dirty="0">
                <a:solidFill>
                  <a:srgbClr val="16216A"/>
                </a:solidFill>
                <a:cs typeface="Arial" panose="020B0604020202020204" pitchFamily="34" charset="0"/>
              </a:rPr>
              <a:t>Italicised notes indicate where there is differentiation between age groups.</a:t>
            </a:r>
            <a:endParaRPr lang="en-GB" sz="1200" dirty="0">
              <a:solidFill>
                <a:srgbClr val="16216A"/>
              </a:solidFill>
              <a:cs typeface="Arial" panose="020B0604020202020204" pitchFamily="34" charset="0"/>
            </a:endParaRPr>
          </a:p>
          <a:p>
            <a:pPr marL="0" lvl="0" indent="0" fontAlgn="auto">
              <a:lnSpc>
                <a:spcPct val="100000"/>
              </a:lnSpc>
              <a:spcBef>
                <a:spcPts val="0"/>
              </a:spcBef>
              <a:spcAft>
                <a:spcPts val="600"/>
              </a:spcAft>
              <a:tabLst/>
            </a:pPr>
            <a:endParaRPr lang="en-GB" sz="1200" dirty="0">
              <a:solidFill>
                <a:srgbClr val="16216A"/>
              </a:solidFill>
              <a:latin typeface="Arial" panose="020B0604020202020204" pitchFamily="34" charset="0"/>
              <a:cs typeface="Arial" panose="020B0604020202020204" pitchFamily="34" charset="0"/>
            </a:endParaRPr>
          </a:p>
          <a:p>
            <a:pPr marL="0" lvl="0" indent="0" fontAlgn="auto">
              <a:lnSpc>
                <a:spcPct val="100000"/>
              </a:lnSpc>
              <a:spcBef>
                <a:spcPts val="0"/>
              </a:spcBef>
              <a:spcAft>
                <a:spcPts val="600"/>
              </a:spcAft>
              <a:tabLst/>
            </a:pPr>
            <a:endParaRPr lang="en-GB" sz="1200" dirty="0">
              <a:solidFill>
                <a:srgbClr val="16216A"/>
              </a:solidFill>
              <a:latin typeface="Arial" panose="020B0604020202020204" pitchFamily="34" charset="0"/>
              <a:cs typeface="Arial" panose="020B0604020202020204" pitchFamily="34" charset="0"/>
            </a:endParaRPr>
          </a:p>
          <a:p>
            <a:pPr marL="0" lvl="0" indent="0" fontAlgn="auto">
              <a:lnSpc>
                <a:spcPct val="100000"/>
              </a:lnSpc>
              <a:spcBef>
                <a:spcPts val="0"/>
              </a:spcBef>
              <a:spcAft>
                <a:spcPts val="600"/>
              </a:spcAft>
              <a:tabLst/>
            </a:pPr>
            <a:endParaRPr lang="en-GB" sz="1200" dirty="0">
              <a:solidFill>
                <a:srgbClr val="16216A"/>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80023CC1-B387-49A9-BC32-154E17D143B8}"/>
              </a:ext>
            </a:extLst>
          </p:cNvPr>
          <p:cNvGrpSpPr/>
          <p:nvPr/>
        </p:nvGrpSpPr>
        <p:grpSpPr>
          <a:xfrm>
            <a:off x="446778" y="6030339"/>
            <a:ext cx="690716" cy="647680"/>
            <a:chOff x="581019" y="5037942"/>
            <a:chExt cx="1374541" cy="1288898"/>
          </a:xfrm>
        </p:grpSpPr>
        <p:pic>
          <p:nvPicPr>
            <p:cNvPr id="19" name="Picture 18">
              <a:extLst>
                <a:ext uri="{FF2B5EF4-FFF2-40B4-BE49-F238E27FC236}">
                  <a16:creationId xmlns:a16="http://schemas.microsoft.com/office/drawing/2014/main" id="{18999CFB-9B46-4313-A7CD-C2AA7973C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19" y="5257799"/>
              <a:ext cx="668575" cy="1069041"/>
            </a:xfrm>
            <a:prstGeom prst="rect">
              <a:avLst/>
            </a:prstGeom>
          </p:spPr>
        </p:pic>
        <p:pic>
          <p:nvPicPr>
            <p:cNvPr id="20" name="Picture 19">
              <a:extLst>
                <a:ext uri="{FF2B5EF4-FFF2-40B4-BE49-F238E27FC236}">
                  <a16:creationId xmlns:a16="http://schemas.microsoft.com/office/drawing/2014/main" id="{805E663C-1064-4A66-AACA-1DF8D223B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435" y="5037942"/>
              <a:ext cx="406178" cy="1021976"/>
            </a:xfrm>
            <a:prstGeom prst="rect">
              <a:avLst/>
            </a:prstGeom>
          </p:spPr>
        </p:pic>
        <p:pic>
          <p:nvPicPr>
            <p:cNvPr id="22" name="Picture 21">
              <a:extLst>
                <a:ext uri="{FF2B5EF4-FFF2-40B4-BE49-F238E27FC236}">
                  <a16:creationId xmlns:a16="http://schemas.microsoft.com/office/drawing/2014/main" id="{63E4EFC8-1B46-4919-9947-BD8E11CB0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892" y="5531224"/>
              <a:ext cx="245668" cy="618118"/>
            </a:xfrm>
            <a:prstGeom prst="rect">
              <a:avLst/>
            </a:prstGeom>
          </p:spPr>
        </p:pic>
      </p:grpSp>
      <p:sp>
        <p:nvSpPr>
          <p:cNvPr id="21" name="TextBox 20">
            <a:hlinkClick r:id="rId6" action="ppaction://hlinksldjump"/>
            <a:extLst>
              <a:ext uri="{FF2B5EF4-FFF2-40B4-BE49-F238E27FC236}">
                <a16:creationId xmlns:a16="http://schemas.microsoft.com/office/drawing/2014/main" id="{8C5A5809-DEA6-F44A-A4D4-5922296A216F}"/>
              </a:ext>
            </a:extLst>
          </p:cNvPr>
          <p:cNvSpPr txBox="1"/>
          <p:nvPr/>
        </p:nvSpPr>
        <p:spPr>
          <a:xfrm>
            <a:off x="4682276" y="1629369"/>
            <a:ext cx="4643021" cy="1637439"/>
          </a:xfrm>
          <a:prstGeom prst="roundRect">
            <a:avLst/>
          </a:prstGeom>
          <a:noFill/>
          <a:ln w="50800">
            <a:noFill/>
          </a:ln>
        </p:spPr>
        <p:txBody>
          <a:bodyPr wrap="square" lIns="108000" tIns="108000" rIns="108000" bIns="108000" numCol="1" rtlCol="0" anchor="ctr">
            <a:spAutoFit/>
          </a:bodyPr>
          <a:lstStyle/>
          <a:p>
            <a:pPr>
              <a:spcAft>
                <a:spcPts val="0"/>
              </a:spcAft>
            </a:pPr>
            <a:r>
              <a:rPr lang="en-GB" sz="1200" b="1" dirty="0">
                <a:solidFill>
                  <a:srgbClr val="16216A"/>
                </a:solidFill>
                <a:latin typeface="+mn-lt"/>
              </a:rPr>
              <a:t>Curriculum links</a:t>
            </a:r>
          </a:p>
          <a:p>
            <a:pPr>
              <a:spcAft>
                <a:spcPts val="0"/>
              </a:spcAft>
            </a:pPr>
            <a:endParaRPr lang="en-GB" sz="1200" b="1" dirty="0">
              <a:solidFill>
                <a:srgbClr val="16216A"/>
              </a:solidFill>
              <a:latin typeface="+mn-lt"/>
            </a:endParaRPr>
          </a:p>
          <a:p>
            <a:pPr>
              <a:spcAft>
                <a:spcPts val="600"/>
              </a:spcAft>
            </a:pPr>
            <a:r>
              <a:rPr lang="en-GB" sz="1200" dirty="0">
                <a:solidFill>
                  <a:srgbClr val="16216A"/>
                </a:solidFill>
                <a:latin typeface="+mn-lt"/>
              </a:rPr>
              <a:t>PSHE Core theme 1 – Health and Wellbeing</a:t>
            </a:r>
          </a:p>
          <a:p>
            <a:pPr marL="285750" indent="-285750">
              <a:spcAft>
                <a:spcPts val="600"/>
              </a:spcAft>
              <a:buFont typeface="Arial" panose="020B0604020202020204" pitchFamily="34" charset="0"/>
              <a:buChar char="•"/>
            </a:pPr>
            <a:r>
              <a:rPr lang="en-GB" sz="1200" dirty="0">
                <a:solidFill>
                  <a:srgbClr val="16216A"/>
                </a:solidFill>
                <a:latin typeface="+mn-lt"/>
              </a:rPr>
              <a:t>how to manage risks to physical health and wellbeing</a:t>
            </a:r>
          </a:p>
          <a:p>
            <a:pPr marL="285750" indent="-285750">
              <a:buFont typeface="Arial" panose="020B0604020202020204" pitchFamily="34" charset="0"/>
              <a:buChar char="•"/>
            </a:pPr>
            <a:r>
              <a:rPr lang="en-GB" sz="1200" dirty="0">
                <a:solidFill>
                  <a:srgbClr val="16216A"/>
                </a:solidFill>
                <a:latin typeface="+mn-lt"/>
              </a:rPr>
              <a:t>how to make informed choices about health and wellbeing</a:t>
            </a:r>
          </a:p>
          <a:p>
            <a:endParaRPr lang="en-US" sz="1200" dirty="0">
              <a:solidFill>
                <a:srgbClr val="16216A"/>
              </a:solidFill>
            </a:endParaRPr>
          </a:p>
        </p:txBody>
      </p:sp>
      <p:sp>
        <p:nvSpPr>
          <p:cNvPr id="3" name="TextBox 2">
            <a:extLst>
              <a:ext uri="{FF2B5EF4-FFF2-40B4-BE49-F238E27FC236}">
                <a16:creationId xmlns:a16="http://schemas.microsoft.com/office/drawing/2014/main" id="{29D298DE-6326-4B2F-BD06-8F44FC021561}"/>
              </a:ext>
            </a:extLst>
          </p:cNvPr>
          <p:cNvSpPr txBox="1"/>
          <p:nvPr/>
        </p:nvSpPr>
        <p:spPr>
          <a:xfrm>
            <a:off x="4794741" y="3128397"/>
            <a:ext cx="4403047" cy="1661993"/>
          </a:xfrm>
          <a:prstGeom prst="rect">
            <a:avLst/>
          </a:prstGeom>
          <a:noFill/>
        </p:spPr>
        <p:txBody>
          <a:bodyPr wrap="square" rtlCol="0">
            <a:spAutoFit/>
          </a:bodyPr>
          <a:lstStyle/>
          <a:p>
            <a:pPr lvl="0">
              <a:spcAft>
                <a:spcPts val="600"/>
              </a:spcAft>
            </a:pPr>
            <a:r>
              <a:rPr lang="en-US" sz="1200" dirty="0">
                <a:solidFill>
                  <a:srgbClr val="16216A"/>
                </a:solidFill>
                <a:latin typeface="+mj-lt"/>
              </a:rPr>
              <a:t>Literacy </a:t>
            </a:r>
          </a:p>
          <a:p>
            <a:pPr marL="285750" lvl="0" indent="-285750">
              <a:spcAft>
                <a:spcPts val="600"/>
              </a:spcAft>
              <a:buFont typeface="Arial" panose="020B0604020202020204" pitchFamily="34" charset="0"/>
              <a:buChar char="•"/>
            </a:pPr>
            <a:r>
              <a:rPr lang="en-US" sz="1200" dirty="0">
                <a:solidFill>
                  <a:srgbClr val="16216A"/>
                </a:solidFill>
                <a:latin typeface="+mj-lt"/>
              </a:rPr>
              <a:t>discussing words and phrases that capture the reader’s interest and imagination</a:t>
            </a:r>
            <a:endParaRPr lang="en-GB" sz="1200" dirty="0">
              <a:solidFill>
                <a:srgbClr val="16216A"/>
              </a:solidFill>
              <a:latin typeface="+mj-lt"/>
            </a:endParaRPr>
          </a:p>
          <a:p>
            <a:pPr marL="285750" lvl="0" indent="-285750">
              <a:buFont typeface="Arial" panose="020B0604020202020204" pitchFamily="34" charset="0"/>
              <a:buChar char="•"/>
            </a:pPr>
            <a:r>
              <a:rPr lang="en-US" sz="1200" dirty="0">
                <a:solidFill>
                  <a:srgbClr val="16216A"/>
                </a:solidFill>
                <a:latin typeface="+mj-lt"/>
              </a:rPr>
              <a:t>discussing writing similar to that which they are planning to write, in order to understand and learn from its structure, vocabulary and grammar</a:t>
            </a:r>
            <a:endParaRPr lang="en-GB" sz="1200" dirty="0">
              <a:solidFill>
                <a:srgbClr val="16216A"/>
              </a:solidFill>
              <a:latin typeface="+mj-lt"/>
            </a:endParaRPr>
          </a:p>
          <a:p>
            <a:endParaRPr lang="en-GB" dirty="0"/>
          </a:p>
        </p:txBody>
      </p:sp>
      <p:sp>
        <p:nvSpPr>
          <p:cNvPr id="18" name="Title 1">
            <a:extLst>
              <a:ext uri="{FF2B5EF4-FFF2-40B4-BE49-F238E27FC236}">
                <a16:creationId xmlns:a16="http://schemas.microsoft.com/office/drawing/2014/main" id="{EB25C055-9FB3-1D4F-A826-957A353D95F4}"/>
              </a:ext>
            </a:extLst>
          </p:cNvPr>
          <p:cNvSpPr txBox="1">
            <a:spLocks/>
          </p:cNvSpPr>
          <p:nvPr/>
        </p:nvSpPr>
        <p:spPr>
          <a:xfrm>
            <a:off x="507825" y="620977"/>
            <a:ext cx="9143999" cy="823310"/>
          </a:xfrm>
          <a:prstGeom prst="rect">
            <a:avLst/>
          </a:prstGeom>
        </p:spPr>
        <p:txBody>
          <a:bodyPr vert="horz"/>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r>
              <a:rPr lang="en-GB" sz="3600" kern="0" dirty="0">
                <a:solidFill>
                  <a:srgbClr val="16216A"/>
                </a:solidFill>
              </a:rPr>
              <a:t>To parents and guardians</a:t>
            </a:r>
            <a:endParaRPr lang="en-US" sz="3600" b="0" kern="0" dirty="0">
              <a:solidFill>
                <a:schemeClr val="bg1"/>
              </a:solidFill>
            </a:endParaRPr>
          </a:p>
        </p:txBody>
      </p:sp>
    </p:spTree>
    <p:extLst>
      <p:ext uri="{BB962C8B-B14F-4D97-AF65-F5344CB8AC3E}">
        <p14:creationId xmlns:p14="http://schemas.microsoft.com/office/powerpoint/2010/main" val="2444128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Left Arrow 18">
            <a:hlinkClick r:id="rId5" action="ppaction://hlinksldjump"/>
            <a:extLst>
              <a:ext uri="{FF2B5EF4-FFF2-40B4-BE49-F238E27FC236}">
                <a16:creationId xmlns:a16="http://schemas.microsoft.com/office/drawing/2014/main" id="{E75058FA-982C-184B-93CF-085B143D338E}"/>
              </a:ext>
            </a:extLst>
          </p:cNvPr>
          <p:cNvSpPr/>
          <p:nvPr/>
        </p:nvSpPr>
        <p:spPr bwMode="auto">
          <a:xfrm flipH="1">
            <a:off x="5680795" y="2443117"/>
            <a:ext cx="2934586" cy="839972"/>
          </a:xfrm>
          <a:prstGeom prst="leftArrow">
            <a:avLst/>
          </a:prstGeom>
          <a:solidFill>
            <a:srgbClr val="16216A"/>
          </a:solidFill>
          <a:ln w="50800" cap="flat" cmpd="sng" algn="ctr">
            <a:noFill/>
            <a:prstDash val="solid"/>
            <a:round/>
            <a:headEnd type="none" w="med" len="med"/>
            <a:tailEnd type="none" w="med" len="med"/>
          </a:ln>
          <a:effectLst/>
        </p:spPr>
        <p:txBody>
          <a:bodyPr vert="horz" wrap="square" lIns="28800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Arial" pitchFamily="34" charset="0"/>
              <a:ea typeface="MS PGothic" pitchFamily="34" charset="-128"/>
            </a:endParaRPr>
          </a:p>
        </p:txBody>
      </p:sp>
      <p:sp>
        <p:nvSpPr>
          <p:cNvPr id="17" name="Oval 16">
            <a:extLst>
              <a:ext uri="{FF2B5EF4-FFF2-40B4-BE49-F238E27FC236}">
                <a16:creationId xmlns:a16="http://schemas.microsoft.com/office/drawing/2014/main" id="{3B635BC1-8041-6E44-8451-863E05EC68C3}"/>
              </a:ext>
            </a:extLst>
          </p:cNvPr>
          <p:cNvSpPr>
            <a:spLocks noChangeAspect="1"/>
          </p:cNvSpPr>
          <p:nvPr/>
        </p:nvSpPr>
        <p:spPr bwMode="auto">
          <a:xfrm>
            <a:off x="278524" y="3501675"/>
            <a:ext cx="1512000" cy="1512000"/>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300" b="1" dirty="0">
                <a:solidFill>
                  <a:srgbClr val="16216A"/>
                </a:solidFill>
                <a:latin typeface="+mn-lt"/>
              </a:rPr>
              <a:t>Wear a hat and clothes that cover your skin</a:t>
            </a:r>
          </a:p>
        </p:txBody>
      </p:sp>
      <p:sp>
        <p:nvSpPr>
          <p:cNvPr id="34" name="Title 1">
            <a:extLst>
              <a:ext uri="{FF2B5EF4-FFF2-40B4-BE49-F238E27FC236}">
                <a16:creationId xmlns:a16="http://schemas.microsoft.com/office/drawing/2014/main" id="{59F49891-4FDD-184E-9A4B-A8FD6231904D}"/>
              </a:ext>
            </a:extLst>
          </p:cNvPr>
          <p:cNvSpPr txBox="1">
            <a:spLocks/>
          </p:cNvSpPr>
          <p:nvPr/>
        </p:nvSpPr>
        <p:spPr>
          <a:xfrm>
            <a:off x="474133" y="38307"/>
            <a:ext cx="9144000" cy="3725055"/>
          </a:xfrm>
          <a:prstGeom prst="rect">
            <a:avLst/>
          </a:prstGeom>
        </p:spPr>
        <p:txBody>
          <a:bodyPr vert="horz" anchor="ctr">
            <a:noAutofit/>
          </a:bodyPr>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spcAft>
                <a:spcPts val="1800"/>
              </a:spcAft>
            </a:pPr>
            <a:r>
              <a:rPr lang="en-GB" sz="1400" b="0" kern="0" dirty="0">
                <a:solidFill>
                  <a:srgbClr val="16216A"/>
                </a:solidFill>
                <a:latin typeface="+mn-lt"/>
              </a:rPr>
              <a:t>Question 5 / 5</a:t>
            </a:r>
          </a:p>
          <a:p>
            <a:pPr>
              <a:spcAft>
                <a:spcPts val="600"/>
              </a:spcAft>
            </a:pPr>
            <a:r>
              <a:rPr lang="en-GB" sz="2400" dirty="0">
                <a:solidFill>
                  <a:srgbClr val="16216A"/>
                </a:solidFill>
                <a:latin typeface="+mn-lt"/>
              </a:rPr>
              <a:t>Which of these can help you </a:t>
            </a:r>
            <a:br>
              <a:rPr lang="en-GB" sz="2400" dirty="0">
                <a:solidFill>
                  <a:srgbClr val="16216A"/>
                </a:solidFill>
                <a:latin typeface="+mn-lt"/>
              </a:rPr>
            </a:br>
            <a:r>
              <a:rPr lang="en-GB" sz="2400" dirty="0">
                <a:solidFill>
                  <a:srgbClr val="16216A"/>
                </a:solidFill>
                <a:latin typeface="+mn-lt"/>
              </a:rPr>
              <a:t>stay safe and get sun ready</a:t>
            </a:r>
            <a:r>
              <a:rPr lang="en-GB" sz="2400" kern="0" dirty="0">
                <a:solidFill>
                  <a:srgbClr val="16216A"/>
                </a:solidFill>
                <a:latin typeface="+mn-lt"/>
              </a:rPr>
              <a:t>?</a:t>
            </a:r>
          </a:p>
          <a:p>
            <a:pPr>
              <a:spcAft>
                <a:spcPts val="600"/>
              </a:spcAft>
            </a:pPr>
            <a:r>
              <a:rPr lang="en-GB" sz="2400" b="0" dirty="0">
                <a:solidFill>
                  <a:srgbClr val="16216A"/>
                </a:solidFill>
                <a:latin typeface="+mn-lt"/>
              </a:rPr>
              <a:t>Read each idea and decide if it </a:t>
            </a:r>
            <a:br>
              <a:rPr lang="en-GB" sz="2400" b="0" dirty="0">
                <a:solidFill>
                  <a:srgbClr val="16216A"/>
                </a:solidFill>
                <a:latin typeface="+mn-lt"/>
              </a:rPr>
            </a:br>
            <a:r>
              <a:rPr lang="en-GB" sz="2400" b="0" dirty="0">
                <a:solidFill>
                  <a:srgbClr val="16216A"/>
                </a:solidFill>
                <a:latin typeface="+mn-lt"/>
              </a:rPr>
              <a:t>helps keep you sun safe</a:t>
            </a:r>
            <a:r>
              <a:rPr lang="en-GB" sz="2400" b="0" kern="0" dirty="0">
                <a:solidFill>
                  <a:srgbClr val="16216A"/>
                </a:solidFill>
                <a:latin typeface="+mn-lt"/>
              </a:rPr>
              <a:t>.</a:t>
            </a:r>
          </a:p>
        </p:txBody>
      </p:sp>
      <p:sp>
        <p:nvSpPr>
          <p:cNvPr id="15" name="Oval 14">
            <a:extLst>
              <a:ext uri="{FF2B5EF4-FFF2-40B4-BE49-F238E27FC236}">
                <a16:creationId xmlns:a16="http://schemas.microsoft.com/office/drawing/2014/main" id="{AE2226A7-8E08-394E-82B4-4D90DDCFD309}"/>
              </a:ext>
            </a:extLst>
          </p:cNvPr>
          <p:cNvSpPr>
            <a:spLocks noChangeAspect="1"/>
          </p:cNvSpPr>
          <p:nvPr/>
        </p:nvSpPr>
        <p:spPr bwMode="auto">
          <a:xfrm>
            <a:off x="278524" y="5214272"/>
            <a:ext cx="1512000" cy="1512000"/>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300" b="1" dirty="0">
                <a:solidFill>
                  <a:srgbClr val="16216A"/>
                </a:solidFill>
                <a:latin typeface="+mn-lt"/>
              </a:rPr>
              <a:t>Wear sunglasses to protect your eyes</a:t>
            </a:r>
          </a:p>
        </p:txBody>
      </p:sp>
      <p:sp>
        <p:nvSpPr>
          <p:cNvPr id="21" name="Oval 20">
            <a:extLst>
              <a:ext uri="{FF2B5EF4-FFF2-40B4-BE49-F238E27FC236}">
                <a16:creationId xmlns:a16="http://schemas.microsoft.com/office/drawing/2014/main" id="{5CC18FAE-A924-AC43-BCD0-F5AE93CEF00F}"/>
              </a:ext>
            </a:extLst>
          </p:cNvPr>
          <p:cNvSpPr>
            <a:spLocks noChangeAspect="1"/>
          </p:cNvSpPr>
          <p:nvPr/>
        </p:nvSpPr>
        <p:spPr bwMode="auto">
          <a:xfrm>
            <a:off x="7268596" y="3501675"/>
            <a:ext cx="1605397" cy="1512000"/>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300" b="1" dirty="0">
                <a:solidFill>
                  <a:srgbClr val="16216A"/>
                </a:solidFill>
                <a:latin typeface="+mn-lt"/>
              </a:rPr>
              <a:t>Use five star UVA rated sun protection </a:t>
            </a:r>
            <a:br>
              <a:rPr lang="en-GB" sz="1300" b="1" dirty="0">
                <a:solidFill>
                  <a:srgbClr val="16216A"/>
                </a:solidFill>
                <a:latin typeface="+mn-lt"/>
              </a:rPr>
            </a:br>
            <a:r>
              <a:rPr lang="en-GB" sz="1300" b="1" dirty="0">
                <a:solidFill>
                  <a:srgbClr val="16216A"/>
                </a:solidFill>
                <a:latin typeface="+mn-lt"/>
              </a:rPr>
              <a:t>(and at least </a:t>
            </a:r>
            <a:br>
              <a:rPr lang="en-GB" sz="1300" b="1" dirty="0">
                <a:solidFill>
                  <a:srgbClr val="16216A"/>
                </a:solidFill>
                <a:latin typeface="+mn-lt"/>
              </a:rPr>
            </a:br>
            <a:r>
              <a:rPr lang="en-GB" sz="1300" b="1" dirty="0">
                <a:solidFill>
                  <a:srgbClr val="16216A"/>
                </a:solidFill>
                <a:latin typeface="+mn-lt"/>
              </a:rPr>
              <a:t>SPF 30)</a:t>
            </a:r>
          </a:p>
        </p:txBody>
      </p:sp>
      <p:sp>
        <p:nvSpPr>
          <p:cNvPr id="22" name="Oval 21">
            <a:extLst>
              <a:ext uri="{FF2B5EF4-FFF2-40B4-BE49-F238E27FC236}">
                <a16:creationId xmlns:a16="http://schemas.microsoft.com/office/drawing/2014/main" id="{DBFE5FB0-AAC3-2348-AAE0-016347C97EB6}"/>
              </a:ext>
            </a:extLst>
          </p:cNvPr>
          <p:cNvSpPr>
            <a:spLocks noChangeAspect="1"/>
          </p:cNvSpPr>
          <p:nvPr/>
        </p:nvSpPr>
        <p:spPr bwMode="auto">
          <a:xfrm>
            <a:off x="7361993" y="5214272"/>
            <a:ext cx="1512000" cy="1512000"/>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300" b="1" dirty="0">
                <a:solidFill>
                  <a:srgbClr val="16216A"/>
                </a:solidFill>
                <a:latin typeface="+mn-lt"/>
              </a:rPr>
              <a:t>Stand very </a:t>
            </a:r>
            <a:br>
              <a:rPr lang="en-GB" sz="1300" b="1" dirty="0">
                <a:solidFill>
                  <a:srgbClr val="16216A"/>
                </a:solidFill>
                <a:latin typeface="+mn-lt"/>
              </a:rPr>
            </a:br>
            <a:r>
              <a:rPr lang="en-GB" sz="1300" b="1" dirty="0">
                <a:solidFill>
                  <a:srgbClr val="16216A"/>
                </a:solidFill>
                <a:latin typeface="+mn-lt"/>
              </a:rPr>
              <a:t>still and </a:t>
            </a:r>
            <a:br>
              <a:rPr lang="en-GB" sz="1300" b="1" dirty="0">
                <a:solidFill>
                  <a:srgbClr val="16216A"/>
                </a:solidFill>
                <a:latin typeface="+mn-lt"/>
              </a:rPr>
            </a:br>
            <a:r>
              <a:rPr lang="en-GB" sz="1300" b="1" dirty="0">
                <a:solidFill>
                  <a:srgbClr val="16216A"/>
                </a:solidFill>
                <a:latin typeface="+mn-lt"/>
              </a:rPr>
              <a:t>don’t move</a:t>
            </a:r>
          </a:p>
        </p:txBody>
      </p:sp>
      <p:sp>
        <p:nvSpPr>
          <p:cNvPr id="20" name="Oval 19">
            <a:extLst>
              <a:ext uri="{FF2B5EF4-FFF2-40B4-BE49-F238E27FC236}">
                <a16:creationId xmlns:a16="http://schemas.microsoft.com/office/drawing/2014/main" id="{653F1E3E-93AC-EB44-A7B0-12B5B9282A33}"/>
              </a:ext>
            </a:extLst>
          </p:cNvPr>
          <p:cNvSpPr>
            <a:spLocks noChangeAspect="1"/>
          </p:cNvSpPr>
          <p:nvPr/>
        </p:nvSpPr>
        <p:spPr bwMode="auto">
          <a:xfrm>
            <a:off x="2049391" y="5214272"/>
            <a:ext cx="1512000" cy="1512000"/>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300" b="1" dirty="0">
                <a:solidFill>
                  <a:srgbClr val="16216A"/>
                </a:solidFill>
                <a:latin typeface="+mn-lt"/>
              </a:rPr>
              <a:t>Eat oranges</a:t>
            </a:r>
          </a:p>
        </p:txBody>
      </p:sp>
      <p:sp>
        <p:nvSpPr>
          <p:cNvPr id="23" name="Oval 22">
            <a:extLst>
              <a:ext uri="{FF2B5EF4-FFF2-40B4-BE49-F238E27FC236}">
                <a16:creationId xmlns:a16="http://schemas.microsoft.com/office/drawing/2014/main" id="{B8192A35-30DE-7E44-A17D-38F44FB8EC31}"/>
              </a:ext>
            </a:extLst>
          </p:cNvPr>
          <p:cNvSpPr>
            <a:spLocks noChangeAspect="1"/>
          </p:cNvSpPr>
          <p:nvPr/>
        </p:nvSpPr>
        <p:spPr bwMode="auto">
          <a:xfrm>
            <a:off x="5591125" y="5214272"/>
            <a:ext cx="1512000" cy="1512000"/>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300" b="1" dirty="0">
                <a:solidFill>
                  <a:srgbClr val="16216A"/>
                </a:solidFill>
                <a:latin typeface="+mn-lt"/>
              </a:rPr>
              <a:t>Seek some shade during the hottest times of day</a:t>
            </a:r>
          </a:p>
        </p:txBody>
      </p:sp>
      <p:sp>
        <p:nvSpPr>
          <p:cNvPr id="24" name="Oval 23">
            <a:extLst>
              <a:ext uri="{FF2B5EF4-FFF2-40B4-BE49-F238E27FC236}">
                <a16:creationId xmlns:a16="http://schemas.microsoft.com/office/drawing/2014/main" id="{CEF8AFE4-3EF8-0347-B162-7F097F0DEFC8}"/>
              </a:ext>
            </a:extLst>
          </p:cNvPr>
          <p:cNvSpPr>
            <a:spLocks noChangeAspect="1"/>
          </p:cNvSpPr>
          <p:nvPr/>
        </p:nvSpPr>
        <p:spPr bwMode="auto">
          <a:xfrm>
            <a:off x="3820258" y="5214272"/>
            <a:ext cx="1512000" cy="1512000"/>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300" b="1" dirty="0">
                <a:solidFill>
                  <a:srgbClr val="16216A"/>
                </a:solidFill>
                <a:latin typeface="+mn-lt"/>
              </a:rPr>
              <a:t>Drink water when it’s </a:t>
            </a:r>
            <a:br>
              <a:rPr lang="en-GB" sz="1300" b="1" dirty="0">
                <a:solidFill>
                  <a:srgbClr val="16216A"/>
                </a:solidFill>
                <a:latin typeface="+mn-lt"/>
              </a:rPr>
            </a:br>
            <a:r>
              <a:rPr lang="en-GB" sz="1300" b="1" dirty="0">
                <a:solidFill>
                  <a:srgbClr val="16216A"/>
                </a:solidFill>
                <a:latin typeface="+mn-lt"/>
              </a:rPr>
              <a:t>hot out</a:t>
            </a:r>
          </a:p>
        </p:txBody>
      </p:sp>
      <p:sp>
        <p:nvSpPr>
          <p:cNvPr id="2" name="TextBox 1">
            <a:hlinkClick r:id="rId5" action="ppaction://hlinksldjump"/>
            <a:extLst>
              <a:ext uri="{FF2B5EF4-FFF2-40B4-BE49-F238E27FC236}">
                <a16:creationId xmlns:a16="http://schemas.microsoft.com/office/drawing/2014/main" id="{2523244B-DBBC-BC4B-AD84-59512790502B}"/>
              </a:ext>
            </a:extLst>
          </p:cNvPr>
          <p:cNvSpPr txBox="1"/>
          <p:nvPr/>
        </p:nvSpPr>
        <p:spPr>
          <a:xfrm>
            <a:off x="5981778" y="2661411"/>
            <a:ext cx="1940340" cy="400110"/>
          </a:xfrm>
          <a:prstGeom prst="rect">
            <a:avLst/>
          </a:prstGeom>
          <a:noFill/>
        </p:spPr>
        <p:txBody>
          <a:bodyPr wrap="square" rtlCol="0">
            <a:spAutoFit/>
          </a:bodyPr>
          <a:lstStyle/>
          <a:p>
            <a:pPr algn="r"/>
            <a:r>
              <a:rPr lang="en-GB" b="1" dirty="0">
                <a:solidFill>
                  <a:schemeClr val="bg1"/>
                </a:solidFill>
                <a:latin typeface="+mj-lt"/>
                <a:ea typeface="MS PGothic" pitchFamily="34" charset="-128"/>
              </a:rPr>
              <a:t>Finish quiz</a:t>
            </a:r>
            <a:endParaRPr lang="en-US" b="1" dirty="0">
              <a:solidFill>
                <a:schemeClr val="bg1"/>
              </a:solidFill>
              <a:latin typeface="+mj-lt"/>
              <a:ea typeface="MS PGothic" pitchFamily="34" charset="-128"/>
            </a:endParaRPr>
          </a:p>
        </p:txBody>
      </p:sp>
      <p:pic>
        <p:nvPicPr>
          <p:cNvPr id="18" name="Picture 17">
            <a:extLst>
              <a:ext uri="{FF2B5EF4-FFF2-40B4-BE49-F238E27FC236}">
                <a16:creationId xmlns:a16="http://schemas.microsoft.com/office/drawing/2014/main" id="{91B8F8BD-462A-204E-9746-D4A2B8E9CF48}"/>
              </a:ext>
            </a:extLst>
          </p:cNvPr>
          <p:cNvPicPr>
            <a:picLocks noChangeAspect="1"/>
          </p:cNvPicPr>
          <p:nvPr/>
        </p:nvPicPr>
        <p:blipFill>
          <a:blip r:embed="rId6"/>
          <a:stretch>
            <a:fillRect/>
          </a:stretch>
        </p:blipFill>
        <p:spPr>
          <a:xfrm>
            <a:off x="4895105" y="1036820"/>
            <a:ext cx="1302495" cy="3828892"/>
          </a:xfrm>
          <a:prstGeom prst="rect">
            <a:avLst/>
          </a:prstGeom>
          <a:effectLst>
            <a:outerShdw blurRad="127000" dist="25400" algn="tl" rotWithShape="0">
              <a:srgbClr val="16216A">
                <a:alpha val="20000"/>
              </a:srgbClr>
            </a:outerShdw>
          </a:effectLst>
        </p:spPr>
      </p:pic>
      <p:pic>
        <p:nvPicPr>
          <p:cNvPr id="25" name="Graphic 24">
            <a:extLst>
              <a:ext uri="{FF2B5EF4-FFF2-40B4-BE49-F238E27FC236}">
                <a16:creationId xmlns:a16="http://schemas.microsoft.com/office/drawing/2014/main" id="{4F14D0ED-FD81-4C4B-97A0-DDA83D005C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22659" y="4491949"/>
            <a:ext cx="633296" cy="633296"/>
          </a:xfrm>
          <a:prstGeom prst="rect">
            <a:avLst/>
          </a:prstGeom>
        </p:spPr>
      </p:pic>
      <p:pic>
        <p:nvPicPr>
          <p:cNvPr id="29" name="Graphic 28">
            <a:extLst>
              <a:ext uri="{FF2B5EF4-FFF2-40B4-BE49-F238E27FC236}">
                <a16:creationId xmlns:a16="http://schemas.microsoft.com/office/drawing/2014/main" id="{62ECD5D5-FA18-E24B-BAB5-7CBFD4BB2A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1893" y="6186397"/>
            <a:ext cx="633296" cy="633296"/>
          </a:xfrm>
          <a:prstGeom prst="rect">
            <a:avLst/>
          </a:prstGeom>
        </p:spPr>
      </p:pic>
      <p:pic>
        <p:nvPicPr>
          <p:cNvPr id="30" name="Graphic 29">
            <a:extLst>
              <a:ext uri="{FF2B5EF4-FFF2-40B4-BE49-F238E27FC236}">
                <a16:creationId xmlns:a16="http://schemas.microsoft.com/office/drawing/2014/main" id="{D30AC234-0370-844A-9429-F121F335D9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68761" y="6201936"/>
            <a:ext cx="633296" cy="633296"/>
          </a:xfrm>
          <a:prstGeom prst="rect">
            <a:avLst/>
          </a:prstGeom>
        </p:spPr>
      </p:pic>
      <p:pic>
        <p:nvPicPr>
          <p:cNvPr id="31" name="Graphic 30">
            <a:extLst>
              <a:ext uri="{FF2B5EF4-FFF2-40B4-BE49-F238E27FC236}">
                <a16:creationId xmlns:a16="http://schemas.microsoft.com/office/drawing/2014/main" id="{BD000DE8-08DD-C341-B1F3-57E1516344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35300" y="6147548"/>
            <a:ext cx="633296" cy="633296"/>
          </a:xfrm>
          <a:prstGeom prst="rect">
            <a:avLst/>
          </a:prstGeom>
        </p:spPr>
      </p:pic>
      <p:pic>
        <p:nvPicPr>
          <p:cNvPr id="32" name="Graphic 31">
            <a:extLst>
              <a:ext uri="{FF2B5EF4-FFF2-40B4-BE49-F238E27FC236}">
                <a16:creationId xmlns:a16="http://schemas.microsoft.com/office/drawing/2014/main" id="{1280E265-1C41-2F47-8C8E-DC4FC9811F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39099" y="4549063"/>
            <a:ext cx="633296" cy="633296"/>
          </a:xfrm>
          <a:prstGeom prst="rect">
            <a:avLst/>
          </a:prstGeom>
        </p:spPr>
      </p:pic>
      <p:pic>
        <p:nvPicPr>
          <p:cNvPr id="7" name="Graphic 6">
            <a:extLst>
              <a:ext uri="{FF2B5EF4-FFF2-40B4-BE49-F238E27FC236}">
                <a16:creationId xmlns:a16="http://schemas.microsoft.com/office/drawing/2014/main" id="{E5B9B788-2F35-FC40-8DDB-A52ADDC8C3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94471" y="6285124"/>
            <a:ext cx="466919" cy="466919"/>
          </a:xfrm>
          <a:prstGeom prst="rect">
            <a:avLst/>
          </a:prstGeom>
        </p:spPr>
      </p:pic>
      <p:pic>
        <p:nvPicPr>
          <p:cNvPr id="33" name="Graphic 32">
            <a:extLst>
              <a:ext uri="{FF2B5EF4-FFF2-40B4-BE49-F238E27FC236}">
                <a16:creationId xmlns:a16="http://schemas.microsoft.com/office/drawing/2014/main" id="{78D21599-A940-7A44-8F90-36A251884B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51529" y="6285124"/>
            <a:ext cx="466919" cy="466919"/>
          </a:xfrm>
          <a:prstGeom prst="rect">
            <a:avLst/>
          </a:prstGeom>
        </p:spPr>
      </p:pic>
    </p:spTree>
    <p:extLst>
      <p:ext uri="{BB962C8B-B14F-4D97-AF65-F5344CB8AC3E}">
        <p14:creationId xmlns:p14="http://schemas.microsoft.com/office/powerpoint/2010/main" val="400572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4">
                                            <p:txEl>
                                              <p:pRg st="1" end="1"/>
                                            </p:txEl>
                                          </p:spTgt>
                                        </p:tgtEl>
                                        <p:attrNameLst>
                                          <p:attrName>style.visibility</p:attrName>
                                        </p:attrNameLst>
                                      </p:cBhvr>
                                      <p:to>
                                        <p:strVal val="visible"/>
                                      </p:to>
                                    </p:set>
                                    <p:animEffect transition="in" filter="fade">
                                      <p:cBhvr>
                                        <p:cTn id="11" dur="1000"/>
                                        <p:tgtEl>
                                          <p:spTgt spid="34">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4">
                                            <p:txEl>
                                              <p:pRg st="2" end="2"/>
                                            </p:txEl>
                                          </p:spTgt>
                                        </p:tgtEl>
                                        <p:attrNameLst>
                                          <p:attrName>style.visibility</p:attrName>
                                        </p:attrNameLst>
                                      </p:cBhvr>
                                      <p:to>
                                        <p:strVal val="visible"/>
                                      </p:to>
                                    </p:set>
                                    <p:animEffect transition="in" filter="fade">
                                      <p:cBhvr>
                                        <p:cTn id="15" dur="1000"/>
                                        <p:tgtEl>
                                          <p:spTgt spid="34">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par>
                                <p:cTn id="23" presetID="10" presetClass="entr" presetSubtype="0" fill="hold" grpId="0" nodeType="withEffect">
                                  <p:stCondLst>
                                    <p:cond delay="4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childTnLst>
                                </p:cTn>
                              </p:par>
                              <p:par>
                                <p:cTn id="26" presetID="10" presetClass="entr" presetSubtype="0" fill="hold" grpId="0" nodeType="withEffect">
                                  <p:stCondLst>
                                    <p:cond delay="60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childTnLst>
                                </p:cTn>
                              </p:par>
                              <p:par>
                                <p:cTn id="35" presetID="10" presetClass="entr" presetSubtype="0" fill="hold" grpId="0" nodeType="withEffect">
                                  <p:stCondLst>
                                    <p:cond delay="12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7" presetClass="emph" presetSubtype="2" fill="hold" nodeType="clickEffect">
                                  <p:stCondLst>
                                    <p:cond delay="0"/>
                                  </p:stCondLst>
                                  <p:childTnLst>
                                    <p:animClr clrSpc="rgb" dir="cw">
                                      <p:cBhvr>
                                        <p:cTn id="41" dur="1000" fill="hold"/>
                                        <p:tgtEl>
                                          <p:spTgt spid="17"/>
                                        </p:tgtEl>
                                        <p:attrNameLst>
                                          <p:attrName>stroke.color</p:attrName>
                                        </p:attrNameLst>
                                      </p:cBhvr>
                                      <p:to>
                                        <a:srgbClr val="FFB138"/>
                                      </p:to>
                                    </p:animClr>
                                    <p:set>
                                      <p:cBhvr>
                                        <p:cTn id="42" dur="1000" fill="hold"/>
                                        <p:tgtEl>
                                          <p:spTgt spid="17"/>
                                        </p:tgtEl>
                                        <p:attrNameLst>
                                          <p:attrName>stroke.on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38798951_correct-answer-bell-gliss-02.wav"/>
                                        </p:tgtEl>
                                      </p:cMediaNode>
                                    </p:audio>
                                  </p:subTnLst>
                                </p:cTn>
                              </p:par>
                              <p:par>
                                <p:cTn id="43" presetID="3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ppt_w</p:attrName>
                                        </p:attrNameLst>
                                      </p:cBhvr>
                                      <p:tavLst>
                                        <p:tav tm="0">
                                          <p:val>
                                            <p:fltVal val="0"/>
                                          </p:val>
                                        </p:tav>
                                        <p:tav tm="100000">
                                          <p:val>
                                            <p:strVal val="#ppt_w"/>
                                          </p:val>
                                        </p:tav>
                                      </p:tavLst>
                                    </p:anim>
                                    <p:anim calcmode="lin" valueType="num">
                                      <p:cBhvr>
                                        <p:cTn id="46" dur="500" fill="hold"/>
                                        <p:tgtEl>
                                          <p:spTgt spid="25"/>
                                        </p:tgtEl>
                                        <p:attrNameLst>
                                          <p:attrName>ppt_h</p:attrName>
                                        </p:attrNameLst>
                                      </p:cBhvr>
                                      <p:tavLst>
                                        <p:tav tm="0">
                                          <p:val>
                                            <p:fltVal val="0"/>
                                          </p:val>
                                        </p:tav>
                                        <p:tav tm="100000">
                                          <p:val>
                                            <p:strVal val="#ppt_h"/>
                                          </p:val>
                                        </p:tav>
                                      </p:tavLst>
                                    </p:anim>
                                    <p:anim calcmode="lin" valueType="num">
                                      <p:cBhvr>
                                        <p:cTn id="47" dur="500" fill="hold"/>
                                        <p:tgtEl>
                                          <p:spTgt spid="25"/>
                                        </p:tgtEl>
                                        <p:attrNameLst>
                                          <p:attrName>style.rotation</p:attrName>
                                        </p:attrNameLst>
                                      </p:cBhvr>
                                      <p:tavLst>
                                        <p:tav tm="0">
                                          <p:val>
                                            <p:fltVal val="90"/>
                                          </p:val>
                                        </p:tav>
                                        <p:tav tm="100000">
                                          <p:val>
                                            <p:fltVal val="0"/>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7" presetClass="emph" presetSubtype="2" fill="hold" nodeType="clickEffect">
                                  <p:stCondLst>
                                    <p:cond delay="0"/>
                                  </p:stCondLst>
                                  <p:childTnLst>
                                    <p:animClr clrSpc="rgb" dir="cw">
                                      <p:cBhvr>
                                        <p:cTn id="52" dur="1000" fill="hold"/>
                                        <p:tgtEl>
                                          <p:spTgt spid="15"/>
                                        </p:tgtEl>
                                        <p:attrNameLst>
                                          <p:attrName>stroke.color</p:attrName>
                                        </p:attrNameLst>
                                      </p:cBhvr>
                                      <p:to>
                                        <a:srgbClr val="FFB138"/>
                                      </p:to>
                                    </p:animClr>
                                    <p:set>
                                      <p:cBhvr>
                                        <p:cTn id="53" dur="1000" fill="hold"/>
                                        <p:tgtEl>
                                          <p:spTgt spid="15"/>
                                        </p:tgtEl>
                                        <p:attrNameLst>
                                          <p:attrName>stroke.on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38798951_correct-answer-bell-gliss-02.wav"/>
                                        </p:tgtEl>
                                      </p:cMediaNode>
                                    </p:audio>
                                  </p:subTnLst>
                                </p:cTn>
                              </p:par>
                              <p:par>
                                <p:cTn id="54" presetID="31" presetClass="entr" presetSubtype="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p:cTn id="56" dur="500" fill="hold"/>
                                        <p:tgtEl>
                                          <p:spTgt spid="29"/>
                                        </p:tgtEl>
                                        <p:attrNameLst>
                                          <p:attrName>ppt_w</p:attrName>
                                        </p:attrNameLst>
                                      </p:cBhvr>
                                      <p:tavLst>
                                        <p:tav tm="0">
                                          <p:val>
                                            <p:fltVal val="0"/>
                                          </p:val>
                                        </p:tav>
                                        <p:tav tm="100000">
                                          <p:val>
                                            <p:strVal val="#ppt_w"/>
                                          </p:val>
                                        </p:tav>
                                      </p:tavLst>
                                    </p:anim>
                                    <p:anim calcmode="lin" valueType="num">
                                      <p:cBhvr>
                                        <p:cTn id="57" dur="500" fill="hold"/>
                                        <p:tgtEl>
                                          <p:spTgt spid="29"/>
                                        </p:tgtEl>
                                        <p:attrNameLst>
                                          <p:attrName>ppt_h</p:attrName>
                                        </p:attrNameLst>
                                      </p:cBhvr>
                                      <p:tavLst>
                                        <p:tav tm="0">
                                          <p:val>
                                            <p:fltVal val="0"/>
                                          </p:val>
                                        </p:tav>
                                        <p:tav tm="100000">
                                          <p:val>
                                            <p:strVal val="#ppt_h"/>
                                          </p:val>
                                        </p:tav>
                                      </p:tavLst>
                                    </p:anim>
                                    <p:anim calcmode="lin" valueType="num">
                                      <p:cBhvr>
                                        <p:cTn id="58" dur="500" fill="hold"/>
                                        <p:tgtEl>
                                          <p:spTgt spid="29"/>
                                        </p:tgtEl>
                                        <p:attrNameLst>
                                          <p:attrName>style.rotation</p:attrName>
                                        </p:attrNameLst>
                                      </p:cBhvr>
                                      <p:tavLst>
                                        <p:tav tm="0">
                                          <p:val>
                                            <p:fltVal val="90"/>
                                          </p:val>
                                        </p:tav>
                                        <p:tav tm="100000">
                                          <p:val>
                                            <p:fltVal val="0"/>
                                          </p:val>
                                        </p:tav>
                                      </p:tavLst>
                                    </p:anim>
                                    <p:animEffect transition="in" filter="fade">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7" presetClass="emph" presetSubtype="2" fill="hold" nodeType="clickEffect">
                                  <p:stCondLst>
                                    <p:cond delay="0"/>
                                  </p:stCondLst>
                                  <p:childTnLst>
                                    <p:animClr clrSpc="rgb" dir="cw">
                                      <p:cBhvr>
                                        <p:cTn id="63" dur="1000" fill="hold"/>
                                        <p:tgtEl>
                                          <p:spTgt spid="20"/>
                                        </p:tgtEl>
                                        <p:attrNameLst>
                                          <p:attrName>stroke.color</p:attrName>
                                        </p:attrNameLst>
                                      </p:cBhvr>
                                      <p:to>
                                        <a:srgbClr val="FFB138"/>
                                      </p:to>
                                    </p:animClr>
                                    <p:set>
                                      <p:cBhvr>
                                        <p:cTn id="64" dur="1000" fill="hold"/>
                                        <p:tgtEl>
                                          <p:spTgt spid="20"/>
                                        </p:tgtEl>
                                        <p:attrNameLst>
                                          <p:attrName>stroke.on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38806623_wrong-answer-xylophone-descend-01.wav"/>
                                        </p:tgtEl>
                                      </p:cMediaNode>
                                    </p:audio>
                                  </p:subTnLst>
                                </p:cTn>
                              </p:par>
                              <p:par>
                                <p:cTn id="65" presetID="31" presetClass="entr" presetSubtype="0" fill="hold"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p:cTn id="67" dur="500" fill="hold"/>
                                        <p:tgtEl>
                                          <p:spTgt spid="7"/>
                                        </p:tgtEl>
                                        <p:attrNameLst>
                                          <p:attrName>ppt_w</p:attrName>
                                        </p:attrNameLst>
                                      </p:cBhvr>
                                      <p:tavLst>
                                        <p:tav tm="0">
                                          <p:val>
                                            <p:fltVal val="0"/>
                                          </p:val>
                                        </p:tav>
                                        <p:tav tm="100000">
                                          <p:val>
                                            <p:strVal val="#ppt_w"/>
                                          </p:val>
                                        </p:tav>
                                      </p:tavLst>
                                    </p:anim>
                                    <p:anim calcmode="lin" valueType="num">
                                      <p:cBhvr>
                                        <p:cTn id="68" dur="500" fill="hold"/>
                                        <p:tgtEl>
                                          <p:spTgt spid="7"/>
                                        </p:tgtEl>
                                        <p:attrNameLst>
                                          <p:attrName>ppt_h</p:attrName>
                                        </p:attrNameLst>
                                      </p:cBhvr>
                                      <p:tavLst>
                                        <p:tav tm="0">
                                          <p:val>
                                            <p:fltVal val="0"/>
                                          </p:val>
                                        </p:tav>
                                        <p:tav tm="100000">
                                          <p:val>
                                            <p:strVal val="#ppt_h"/>
                                          </p:val>
                                        </p:tav>
                                      </p:tavLst>
                                    </p:anim>
                                    <p:anim calcmode="lin" valueType="num">
                                      <p:cBhvr>
                                        <p:cTn id="69" dur="500" fill="hold"/>
                                        <p:tgtEl>
                                          <p:spTgt spid="7"/>
                                        </p:tgtEl>
                                        <p:attrNameLst>
                                          <p:attrName>style.rotation</p:attrName>
                                        </p:attrNameLst>
                                      </p:cBhvr>
                                      <p:tavLst>
                                        <p:tav tm="0">
                                          <p:val>
                                            <p:fltVal val="90"/>
                                          </p:val>
                                        </p:tav>
                                        <p:tav tm="100000">
                                          <p:val>
                                            <p:fltVal val="0"/>
                                          </p:val>
                                        </p:tav>
                                      </p:tavLst>
                                    </p:anim>
                                    <p:animEffect transition="in" filter="fade">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7" presetClass="emph" presetSubtype="2" fill="hold" nodeType="clickEffect">
                                  <p:stCondLst>
                                    <p:cond delay="0"/>
                                  </p:stCondLst>
                                  <p:childTnLst>
                                    <p:animClr clrSpc="rgb" dir="cw">
                                      <p:cBhvr>
                                        <p:cTn id="74" dur="1000" fill="hold"/>
                                        <p:tgtEl>
                                          <p:spTgt spid="24"/>
                                        </p:tgtEl>
                                        <p:attrNameLst>
                                          <p:attrName>stroke.color</p:attrName>
                                        </p:attrNameLst>
                                      </p:cBhvr>
                                      <p:to>
                                        <a:srgbClr val="FFB138"/>
                                      </p:to>
                                    </p:animClr>
                                    <p:set>
                                      <p:cBhvr>
                                        <p:cTn id="75" dur="1000" fill="hold"/>
                                        <p:tgtEl>
                                          <p:spTgt spid="24"/>
                                        </p:tgtEl>
                                        <p:attrNameLst>
                                          <p:attrName>stroke.on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38798951_correct-answer-bell-gliss-02.wav"/>
                                        </p:tgtEl>
                                      </p:cMediaNode>
                                    </p:audio>
                                  </p:subTnLst>
                                </p:cTn>
                              </p:par>
                              <p:par>
                                <p:cTn id="76" presetID="31" presetClass="entr" presetSubtype="0"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p:cTn id="78" dur="500" fill="hold"/>
                                        <p:tgtEl>
                                          <p:spTgt spid="30"/>
                                        </p:tgtEl>
                                        <p:attrNameLst>
                                          <p:attrName>ppt_w</p:attrName>
                                        </p:attrNameLst>
                                      </p:cBhvr>
                                      <p:tavLst>
                                        <p:tav tm="0">
                                          <p:val>
                                            <p:fltVal val="0"/>
                                          </p:val>
                                        </p:tav>
                                        <p:tav tm="100000">
                                          <p:val>
                                            <p:strVal val="#ppt_w"/>
                                          </p:val>
                                        </p:tav>
                                      </p:tavLst>
                                    </p:anim>
                                    <p:anim calcmode="lin" valueType="num">
                                      <p:cBhvr>
                                        <p:cTn id="79" dur="500" fill="hold"/>
                                        <p:tgtEl>
                                          <p:spTgt spid="30"/>
                                        </p:tgtEl>
                                        <p:attrNameLst>
                                          <p:attrName>ppt_h</p:attrName>
                                        </p:attrNameLst>
                                      </p:cBhvr>
                                      <p:tavLst>
                                        <p:tav tm="0">
                                          <p:val>
                                            <p:fltVal val="0"/>
                                          </p:val>
                                        </p:tav>
                                        <p:tav tm="100000">
                                          <p:val>
                                            <p:strVal val="#ppt_h"/>
                                          </p:val>
                                        </p:tav>
                                      </p:tavLst>
                                    </p:anim>
                                    <p:anim calcmode="lin" valueType="num">
                                      <p:cBhvr>
                                        <p:cTn id="80" dur="500" fill="hold"/>
                                        <p:tgtEl>
                                          <p:spTgt spid="30"/>
                                        </p:tgtEl>
                                        <p:attrNameLst>
                                          <p:attrName>style.rotation</p:attrName>
                                        </p:attrNameLst>
                                      </p:cBhvr>
                                      <p:tavLst>
                                        <p:tav tm="0">
                                          <p:val>
                                            <p:fltVal val="90"/>
                                          </p:val>
                                        </p:tav>
                                        <p:tav tm="100000">
                                          <p:val>
                                            <p:fltVal val="0"/>
                                          </p:val>
                                        </p:tav>
                                      </p:tavLst>
                                    </p:anim>
                                    <p:animEffect transition="in" filter="fade">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7" presetClass="emph" presetSubtype="2" fill="hold" nodeType="clickEffect">
                                  <p:stCondLst>
                                    <p:cond delay="0"/>
                                  </p:stCondLst>
                                  <p:childTnLst>
                                    <p:animClr clrSpc="rgb" dir="cw">
                                      <p:cBhvr>
                                        <p:cTn id="85" dur="1000" fill="hold"/>
                                        <p:tgtEl>
                                          <p:spTgt spid="23"/>
                                        </p:tgtEl>
                                        <p:attrNameLst>
                                          <p:attrName>stroke.color</p:attrName>
                                        </p:attrNameLst>
                                      </p:cBhvr>
                                      <p:to>
                                        <a:srgbClr val="FFB138"/>
                                      </p:to>
                                    </p:animClr>
                                    <p:set>
                                      <p:cBhvr>
                                        <p:cTn id="86" dur="1000" fill="hold"/>
                                        <p:tgtEl>
                                          <p:spTgt spid="23"/>
                                        </p:tgtEl>
                                        <p:attrNameLst>
                                          <p:attrName>stroke.on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3" name="38798951_correct-answer-bell-gliss-02.wav"/>
                                        </p:tgtEl>
                                      </p:cMediaNode>
                                    </p:audio>
                                  </p:subTnLst>
                                </p:cTn>
                              </p:par>
                              <p:par>
                                <p:cTn id="87" presetID="31"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p:cTn id="89" dur="500" fill="hold"/>
                                        <p:tgtEl>
                                          <p:spTgt spid="31"/>
                                        </p:tgtEl>
                                        <p:attrNameLst>
                                          <p:attrName>ppt_w</p:attrName>
                                        </p:attrNameLst>
                                      </p:cBhvr>
                                      <p:tavLst>
                                        <p:tav tm="0">
                                          <p:val>
                                            <p:fltVal val="0"/>
                                          </p:val>
                                        </p:tav>
                                        <p:tav tm="100000">
                                          <p:val>
                                            <p:strVal val="#ppt_w"/>
                                          </p:val>
                                        </p:tav>
                                      </p:tavLst>
                                    </p:anim>
                                    <p:anim calcmode="lin" valueType="num">
                                      <p:cBhvr>
                                        <p:cTn id="90" dur="500" fill="hold"/>
                                        <p:tgtEl>
                                          <p:spTgt spid="31"/>
                                        </p:tgtEl>
                                        <p:attrNameLst>
                                          <p:attrName>ppt_h</p:attrName>
                                        </p:attrNameLst>
                                      </p:cBhvr>
                                      <p:tavLst>
                                        <p:tav tm="0">
                                          <p:val>
                                            <p:fltVal val="0"/>
                                          </p:val>
                                        </p:tav>
                                        <p:tav tm="100000">
                                          <p:val>
                                            <p:strVal val="#ppt_h"/>
                                          </p:val>
                                        </p:tav>
                                      </p:tavLst>
                                    </p:anim>
                                    <p:anim calcmode="lin" valueType="num">
                                      <p:cBhvr>
                                        <p:cTn id="91" dur="500" fill="hold"/>
                                        <p:tgtEl>
                                          <p:spTgt spid="31"/>
                                        </p:tgtEl>
                                        <p:attrNameLst>
                                          <p:attrName>style.rotation</p:attrName>
                                        </p:attrNameLst>
                                      </p:cBhvr>
                                      <p:tavLst>
                                        <p:tav tm="0">
                                          <p:val>
                                            <p:fltVal val="90"/>
                                          </p:val>
                                        </p:tav>
                                        <p:tav tm="100000">
                                          <p:val>
                                            <p:fltVal val="0"/>
                                          </p:val>
                                        </p:tav>
                                      </p:tavLst>
                                    </p:anim>
                                    <p:animEffect transition="in" filter="fade">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7" presetClass="emph" presetSubtype="2" fill="hold" nodeType="clickEffect">
                                  <p:stCondLst>
                                    <p:cond delay="0"/>
                                  </p:stCondLst>
                                  <p:childTnLst>
                                    <p:animClr clrSpc="rgb" dir="cw">
                                      <p:cBhvr>
                                        <p:cTn id="96" dur="1000" fill="hold"/>
                                        <p:tgtEl>
                                          <p:spTgt spid="22"/>
                                        </p:tgtEl>
                                        <p:attrNameLst>
                                          <p:attrName>stroke.color</p:attrName>
                                        </p:attrNameLst>
                                      </p:cBhvr>
                                      <p:to>
                                        <a:srgbClr val="FFB138"/>
                                      </p:to>
                                    </p:animClr>
                                    <p:set>
                                      <p:cBhvr>
                                        <p:cTn id="97" dur="1000" fill="hold"/>
                                        <p:tgtEl>
                                          <p:spTgt spid="22"/>
                                        </p:tgtEl>
                                        <p:attrNameLst>
                                          <p:attrName>stroke.on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4" name="38806623_wrong-answer-xylophone-descend-01.wav"/>
                                        </p:tgtEl>
                                      </p:cMediaNode>
                                    </p:audio>
                                  </p:subTnLst>
                                </p:cTn>
                              </p:par>
                              <p:par>
                                <p:cTn id="98" presetID="31" presetClass="entr" presetSubtype="0" fill="hold" nodeType="withEffect">
                                  <p:stCondLst>
                                    <p:cond delay="0"/>
                                  </p:stCondLst>
                                  <p:childTnLst>
                                    <p:set>
                                      <p:cBhvr>
                                        <p:cTn id="99" dur="1" fill="hold">
                                          <p:stCondLst>
                                            <p:cond delay="0"/>
                                          </p:stCondLst>
                                        </p:cTn>
                                        <p:tgtEl>
                                          <p:spTgt spid="33"/>
                                        </p:tgtEl>
                                        <p:attrNameLst>
                                          <p:attrName>style.visibility</p:attrName>
                                        </p:attrNameLst>
                                      </p:cBhvr>
                                      <p:to>
                                        <p:strVal val="visible"/>
                                      </p:to>
                                    </p:set>
                                    <p:anim calcmode="lin" valueType="num">
                                      <p:cBhvr>
                                        <p:cTn id="100" dur="500" fill="hold"/>
                                        <p:tgtEl>
                                          <p:spTgt spid="33"/>
                                        </p:tgtEl>
                                        <p:attrNameLst>
                                          <p:attrName>ppt_w</p:attrName>
                                        </p:attrNameLst>
                                      </p:cBhvr>
                                      <p:tavLst>
                                        <p:tav tm="0">
                                          <p:val>
                                            <p:fltVal val="0"/>
                                          </p:val>
                                        </p:tav>
                                        <p:tav tm="100000">
                                          <p:val>
                                            <p:strVal val="#ppt_w"/>
                                          </p:val>
                                        </p:tav>
                                      </p:tavLst>
                                    </p:anim>
                                    <p:anim calcmode="lin" valueType="num">
                                      <p:cBhvr>
                                        <p:cTn id="101" dur="500" fill="hold"/>
                                        <p:tgtEl>
                                          <p:spTgt spid="33"/>
                                        </p:tgtEl>
                                        <p:attrNameLst>
                                          <p:attrName>ppt_h</p:attrName>
                                        </p:attrNameLst>
                                      </p:cBhvr>
                                      <p:tavLst>
                                        <p:tav tm="0">
                                          <p:val>
                                            <p:fltVal val="0"/>
                                          </p:val>
                                        </p:tav>
                                        <p:tav tm="100000">
                                          <p:val>
                                            <p:strVal val="#ppt_h"/>
                                          </p:val>
                                        </p:tav>
                                      </p:tavLst>
                                    </p:anim>
                                    <p:anim calcmode="lin" valueType="num">
                                      <p:cBhvr>
                                        <p:cTn id="102" dur="500" fill="hold"/>
                                        <p:tgtEl>
                                          <p:spTgt spid="33"/>
                                        </p:tgtEl>
                                        <p:attrNameLst>
                                          <p:attrName>style.rotation</p:attrName>
                                        </p:attrNameLst>
                                      </p:cBhvr>
                                      <p:tavLst>
                                        <p:tav tm="0">
                                          <p:val>
                                            <p:fltVal val="90"/>
                                          </p:val>
                                        </p:tav>
                                        <p:tav tm="100000">
                                          <p:val>
                                            <p:fltVal val="0"/>
                                          </p:val>
                                        </p:tav>
                                      </p:tavLst>
                                    </p:anim>
                                    <p:animEffect transition="in" filter="fade">
                                      <p:cBhvr>
                                        <p:cTn id="103" dur="500"/>
                                        <p:tgtEl>
                                          <p:spTgt spid="33"/>
                                        </p:tgtEl>
                                      </p:cBhvr>
                                    </p:animEffect>
                                  </p:childTnLst>
                                </p:cTn>
                              </p:par>
                            </p:childTnLst>
                          </p:cTn>
                        </p:par>
                      </p:childTnLst>
                    </p:cTn>
                  </p:par>
                  <p:par>
                    <p:cTn id="104" fill="hold">
                      <p:stCondLst>
                        <p:cond delay="indefinite"/>
                      </p:stCondLst>
                      <p:childTnLst>
                        <p:par>
                          <p:cTn id="105" fill="hold">
                            <p:stCondLst>
                              <p:cond delay="0"/>
                            </p:stCondLst>
                            <p:childTnLst>
                              <p:par>
                                <p:cTn id="106" presetID="7" presetClass="emph" presetSubtype="2" fill="hold" nodeType="clickEffect">
                                  <p:stCondLst>
                                    <p:cond delay="0"/>
                                  </p:stCondLst>
                                  <p:childTnLst>
                                    <p:animClr clrSpc="rgb" dir="cw">
                                      <p:cBhvr>
                                        <p:cTn id="107" dur="1000" fill="hold"/>
                                        <p:tgtEl>
                                          <p:spTgt spid="21"/>
                                        </p:tgtEl>
                                        <p:attrNameLst>
                                          <p:attrName>stroke.color</p:attrName>
                                        </p:attrNameLst>
                                      </p:cBhvr>
                                      <p:to>
                                        <a:srgbClr val="FFB138"/>
                                      </p:to>
                                    </p:animClr>
                                    <p:set>
                                      <p:cBhvr>
                                        <p:cTn id="108" dur="1000" fill="hold"/>
                                        <p:tgtEl>
                                          <p:spTgt spid="21"/>
                                        </p:tgtEl>
                                        <p:attrNameLst>
                                          <p:attrName>stroke.on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3" name="38798951_correct-answer-bell-gliss-02.wav"/>
                                        </p:tgtEl>
                                      </p:cMediaNode>
                                    </p:audio>
                                  </p:subTnLst>
                                </p:cTn>
                              </p:par>
                              <p:par>
                                <p:cTn id="109" presetID="31" presetClass="entr" presetSubtype="0" fill="hold" nodeType="withEffect">
                                  <p:stCondLst>
                                    <p:cond delay="0"/>
                                  </p:stCondLst>
                                  <p:childTnLst>
                                    <p:set>
                                      <p:cBhvr>
                                        <p:cTn id="110" dur="1" fill="hold">
                                          <p:stCondLst>
                                            <p:cond delay="0"/>
                                          </p:stCondLst>
                                        </p:cTn>
                                        <p:tgtEl>
                                          <p:spTgt spid="18"/>
                                        </p:tgtEl>
                                        <p:attrNameLst>
                                          <p:attrName>style.visibility</p:attrName>
                                        </p:attrNameLst>
                                      </p:cBhvr>
                                      <p:to>
                                        <p:strVal val="visible"/>
                                      </p:to>
                                    </p:set>
                                    <p:anim calcmode="lin" valueType="num">
                                      <p:cBhvr>
                                        <p:cTn id="111" dur="1000" fill="hold"/>
                                        <p:tgtEl>
                                          <p:spTgt spid="18"/>
                                        </p:tgtEl>
                                        <p:attrNameLst>
                                          <p:attrName>ppt_w</p:attrName>
                                        </p:attrNameLst>
                                      </p:cBhvr>
                                      <p:tavLst>
                                        <p:tav tm="0">
                                          <p:val>
                                            <p:fltVal val="0"/>
                                          </p:val>
                                        </p:tav>
                                        <p:tav tm="100000">
                                          <p:val>
                                            <p:strVal val="#ppt_w"/>
                                          </p:val>
                                        </p:tav>
                                      </p:tavLst>
                                    </p:anim>
                                    <p:anim calcmode="lin" valueType="num">
                                      <p:cBhvr>
                                        <p:cTn id="112" dur="1000" fill="hold"/>
                                        <p:tgtEl>
                                          <p:spTgt spid="18"/>
                                        </p:tgtEl>
                                        <p:attrNameLst>
                                          <p:attrName>ppt_h</p:attrName>
                                        </p:attrNameLst>
                                      </p:cBhvr>
                                      <p:tavLst>
                                        <p:tav tm="0">
                                          <p:val>
                                            <p:fltVal val="0"/>
                                          </p:val>
                                        </p:tav>
                                        <p:tav tm="100000">
                                          <p:val>
                                            <p:strVal val="#ppt_h"/>
                                          </p:val>
                                        </p:tav>
                                      </p:tavLst>
                                    </p:anim>
                                    <p:anim calcmode="lin" valueType="num">
                                      <p:cBhvr>
                                        <p:cTn id="113" dur="1000" fill="hold"/>
                                        <p:tgtEl>
                                          <p:spTgt spid="18"/>
                                        </p:tgtEl>
                                        <p:attrNameLst>
                                          <p:attrName>style.rotation</p:attrName>
                                        </p:attrNameLst>
                                      </p:cBhvr>
                                      <p:tavLst>
                                        <p:tav tm="0">
                                          <p:val>
                                            <p:fltVal val="90"/>
                                          </p:val>
                                        </p:tav>
                                        <p:tav tm="100000">
                                          <p:val>
                                            <p:fltVal val="0"/>
                                          </p:val>
                                        </p:tav>
                                      </p:tavLst>
                                    </p:anim>
                                    <p:animEffect transition="in" filter="fade">
                                      <p:cBhvr>
                                        <p:cTn id="114" dur="1000"/>
                                        <p:tgtEl>
                                          <p:spTgt spid="18"/>
                                        </p:tgtEl>
                                      </p:cBhvr>
                                    </p:animEffect>
                                  </p:childTnLst>
                                </p:cTn>
                              </p:par>
                              <p:par>
                                <p:cTn id="115" presetID="31" presetClass="entr" presetSubtype="0" fill="hold" nodeType="withEffect">
                                  <p:stCondLst>
                                    <p:cond delay="0"/>
                                  </p:stCondLst>
                                  <p:childTnLst>
                                    <p:set>
                                      <p:cBhvr>
                                        <p:cTn id="116" dur="1" fill="hold">
                                          <p:stCondLst>
                                            <p:cond delay="0"/>
                                          </p:stCondLst>
                                        </p:cTn>
                                        <p:tgtEl>
                                          <p:spTgt spid="32"/>
                                        </p:tgtEl>
                                        <p:attrNameLst>
                                          <p:attrName>style.visibility</p:attrName>
                                        </p:attrNameLst>
                                      </p:cBhvr>
                                      <p:to>
                                        <p:strVal val="visible"/>
                                      </p:to>
                                    </p:set>
                                    <p:anim calcmode="lin" valueType="num">
                                      <p:cBhvr>
                                        <p:cTn id="117" dur="500" fill="hold"/>
                                        <p:tgtEl>
                                          <p:spTgt spid="32"/>
                                        </p:tgtEl>
                                        <p:attrNameLst>
                                          <p:attrName>ppt_w</p:attrName>
                                        </p:attrNameLst>
                                      </p:cBhvr>
                                      <p:tavLst>
                                        <p:tav tm="0">
                                          <p:val>
                                            <p:fltVal val="0"/>
                                          </p:val>
                                        </p:tav>
                                        <p:tav tm="100000">
                                          <p:val>
                                            <p:strVal val="#ppt_w"/>
                                          </p:val>
                                        </p:tav>
                                      </p:tavLst>
                                    </p:anim>
                                    <p:anim calcmode="lin" valueType="num">
                                      <p:cBhvr>
                                        <p:cTn id="118" dur="500" fill="hold"/>
                                        <p:tgtEl>
                                          <p:spTgt spid="32"/>
                                        </p:tgtEl>
                                        <p:attrNameLst>
                                          <p:attrName>ppt_h</p:attrName>
                                        </p:attrNameLst>
                                      </p:cBhvr>
                                      <p:tavLst>
                                        <p:tav tm="0">
                                          <p:val>
                                            <p:fltVal val="0"/>
                                          </p:val>
                                        </p:tav>
                                        <p:tav tm="100000">
                                          <p:val>
                                            <p:strVal val="#ppt_h"/>
                                          </p:val>
                                        </p:tav>
                                      </p:tavLst>
                                    </p:anim>
                                    <p:anim calcmode="lin" valueType="num">
                                      <p:cBhvr>
                                        <p:cTn id="119" dur="500" fill="hold"/>
                                        <p:tgtEl>
                                          <p:spTgt spid="32"/>
                                        </p:tgtEl>
                                        <p:attrNameLst>
                                          <p:attrName>style.rotation</p:attrName>
                                        </p:attrNameLst>
                                      </p:cBhvr>
                                      <p:tavLst>
                                        <p:tav tm="0">
                                          <p:val>
                                            <p:fltVal val="90"/>
                                          </p:val>
                                        </p:tav>
                                        <p:tav tm="100000">
                                          <p:val>
                                            <p:fltVal val="0"/>
                                          </p:val>
                                        </p:tav>
                                      </p:tavLst>
                                    </p:anim>
                                    <p:animEffect transition="in" filter="fade">
                                      <p:cBhvr>
                                        <p:cTn id="120" dur="500"/>
                                        <p:tgtEl>
                                          <p:spTgt spid="32"/>
                                        </p:tgtEl>
                                      </p:cBhvr>
                                    </p:animEffect>
                                  </p:childTnLst>
                                </p:cTn>
                              </p:par>
                              <p:par>
                                <p:cTn id="121" presetID="6" presetClass="emph" presetSubtype="0" repeatCount="indefinite" autoRev="1" fill="hold" nodeType="withEffect">
                                  <p:stCondLst>
                                    <p:cond delay="0"/>
                                  </p:stCondLst>
                                  <p:childTnLst>
                                    <p:animScale>
                                      <p:cBhvr>
                                        <p:cTn id="122" dur="2000" fill="hold"/>
                                        <p:tgtEl>
                                          <p:spTgt spid="18"/>
                                        </p:tgtEl>
                                      </p:cBhvr>
                                      <p:by x="90000" y="90000"/>
                                    </p:animScale>
                                  </p:childTnLst>
                                </p:cTn>
                              </p:par>
                              <p:par>
                                <p:cTn id="123" presetID="12" presetClass="entr" presetSubtype="8" fill="hold" grpId="0" nodeType="withEffect">
                                  <p:stCondLst>
                                    <p:cond delay="1500"/>
                                  </p:stCondLst>
                                  <p:childTnLst>
                                    <p:set>
                                      <p:cBhvr>
                                        <p:cTn id="124" dur="1" fill="hold">
                                          <p:stCondLst>
                                            <p:cond delay="0"/>
                                          </p:stCondLst>
                                        </p:cTn>
                                        <p:tgtEl>
                                          <p:spTgt spid="19"/>
                                        </p:tgtEl>
                                        <p:attrNameLst>
                                          <p:attrName>style.visibility</p:attrName>
                                        </p:attrNameLst>
                                      </p:cBhvr>
                                      <p:to>
                                        <p:strVal val="visible"/>
                                      </p:to>
                                    </p:set>
                                    <p:anim calcmode="lin" valueType="num">
                                      <p:cBhvr additive="base">
                                        <p:cTn id="125" dur="500"/>
                                        <p:tgtEl>
                                          <p:spTgt spid="19"/>
                                        </p:tgtEl>
                                        <p:attrNameLst>
                                          <p:attrName>ppt_x</p:attrName>
                                        </p:attrNameLst>
                                      </p:cBhvr>
                                      <p:tavLst>
                                        <p:tav tm="0">
                                          <p:val>
                                            <p:strVal val="#ppt_x-#ppt_w*1.125000"/>
                                          </p:val>
                                        </p:tav>
                                        <p:tav tm="100000">
                                          <p:val>
                                            <p:strVal val="#ppt_x"/>
                                          </p:val>
                                        </p:tav>
                                      </p:tavLst>
                                    </p:anim>
                                    <p:animEffect transition="in" filter="wipe(right)">
                                      <p:cBhvr>
                                        <p:cTn id="126" dur="500"/>
                                        <p:tgtEl>
                                          <p:spTgt spid="19"/>
                                        </p:tgtEl>
                                      </p:cBhvr>
                                    </p:animEffect>
                                  </p:childTnLst>
                                </p:cTn>
                              </p:par>
                              <p:par>
                                <p:cTn id="127" presetID="12" presetClass="entr" presetSubtype="8" fill="hold" grpId="0" nodeType="withEffect">
                                  <p:stCondLst>
                                    <p:cond delay="1500"/>
                                  </p:stCondLst>
                                  <p:childTnLst>
                                    <p:set>
                                      <p:cBhvr>
                                        <p:cTn id="128" dur="1" fill="hold">
                                          <p:stCondLst>
                                            <p:cond delay="0"/>
                                          </p:stCondLst>
                                        </p:cTn>
                                        <p:tgtEl>
                                          <p:spTgt spid="2"/>
                                        </p:tgtEl>
                                        <p:attrNameLst>
                                          <p:attrName>style.visibility</p:attrName>
                                        </p:attrNameLst>
                                      </p:cBhvr>
                                      <p:to>
                                        <p:strVal val="visible"/>
                                      </p:to>
                                    </p:set>
                                    <p:anim calcmode="lin" valueType="num">
                                      <p:cBhvr additive="base">
                                        <p:cTn id="129" dur="500"/>
                                        <p:tgtEl>
                                          <p:spTgt spid="2"/>
                                        </p:tgtEl>
                                        <p:attrNameLst>
                                          <p:attrName>ppt_x</p:attrName>
                                        </p:attrNameLst>
                                      </p:cBhvr>
                                      <p:tavLst>
                                        <p:tav tm="0">
                                          <p:val>
                                            <p:strVal val="#ppt_x-#ppt_w*1.125000"/>
                                          </p:val>
                                        </p:tav>
                                        <p:tav tm="100000">
                                          <p:val>
                                            <p:strVal val="#ppt_x"/>
                                          </p:val>
                                        </p:tav>
                                      </p:tavLst>
                                    </p:anim>
                                    <p:animEffect transition="in" filter="wipe(right)">
                                      <p:cBhvr>
                                        <p:cTn id="1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P spid="34" grpId="0" uiExpand="1" build="allAtOnce"/>
      <p:bldP spid="15" grpId="0" animBg="1"/>
      <p:bldP spid="21" grpId="0" animBg="1"/>
      <p:bldP spid="22" grpId="0" animBg="1"/>
      <p:bldP spid="20" grpId="0" animBg="1"/>
      <p:bldP spid="23" grpId="0" animBg="1"/>
      <p:bldP spid="24"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59F49891-4FDD-184E-9A4B-A8FD6231904D}"/>
              </a:ext>
            </a:extLst>
          </p:cNvPr>
          <p:cNvSpPr txBox="1">
            <a:spLocks/>
          </p:cNvSpPr>
          <p:nvPr/>
        </p:nvSpPr>
        <p:spPr>
          <a:xfrm>
            <a:off x="484023" y="51297"/>
            <a:ext cx="9143999" cy="2879725"/>
          </a:xfrm>
          <a:prstGeom prst="rect">
            <a:avLst/>
          </a:prstGeom>
        </p:spPr>
        <p:txBody>
          <a:bodyPr vert="horz" anchor="ctr">
            <a:noAutofit/>
          </a:bodyPr>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spcAft>
                <a:spcPts val="1800"/>
              </a:spcAft>
            </a:pPr>
            <a:r>
              <a:rPr lang="en-GB" sz="1400" b="0" kern="0" dirty="0">
                <a:solidFill>
                  <a:srgbClr val="16216A"/>
                </a:solidFill>
              </a:rPr>
              <a:t>Question 1 / 5</a:t>
            </a:r>
          </a:p>
          <a:p>
            <a:pPr>
              <a:spcAft>
                <a:spcPts val="600"/>
              </a:spcAft>
            </a:pPr>
            <a:r>
              <a:rPr lang="en-GB" sz="2400" kern="0" dirty="0">
                <a:solidFill>
                  <a:srgbClr val="16216A"/>
                </a:solidFill>
              </a:rPr>
              <a:t>What are the rays</a:t>
            </a:r>
            <a:br>
              <a:rPr lang="en-GB" sz="2400" kern="0" dirty="0">
                <a:solidFill>
                  <a:srgbClr val="16216A"/>
                </a:solidFill>
              </a:rPr>
            </a:br>
            <a:r>
              <a:rPr lang="en-GB" sz="2400" kern="0" dirty="0">
                <a:solidFill>
                  <a:srgbClr val="16216A"/>
                </a:solidFill>
              </a:rPr>
              <a:t>that the sun gives off?</a:t>
            </a:r>
          </a:p>
        </p:txBody>
      </p:sp>
      <p:sp>
        <p:nvSpPr>
          <p:cNvPr id="43" name="Right Arrow 42">
            <a:hlinkClick r:id="rId5" action="ppaction://hlinksldjump"/>
            <a:extLst>
              <a:ext uri="{FF2B5EF4-FFF2-40B4-BE49-F238E27FC236}">
                <a16:creationId xmlns:a16="http://schemas.microsoft.com/office/drawing/2014/main" id="{0E026971-4253-5B44-AC49-7397953E4D20}"/>
              </a:ext>
            </a:extLst>
          </p:cNvPr>
          <p:cNvSpPr/>
          <p:nvPr/>
        </p:nvSpPr>
        <p:spPr bwMode="auto">
          <a:xfrm>
            <a:off x="576263" y="5928220"/>
            <a:ext cx="1058358" cy="646037"/>
          </a:xfrm>
          <a:prstGeom prst="rightArrow">
            <a:avLst/>
          </a:prstGeom>
          <a:solidFill>
            <a:srgbClr val="16216A"/>
          </a:solidFill>
          <a:ln w="50800" cap="flat" cmpd="sng" algn="ctr">
            <a:noFill/>
            <a:prstDash val="solid"/>
            <a:round/>
            <a:headEnd type="none" w="med" len="med"/>
            <a:tailEnd type="none" w="med" len="med"/>
          </a:ln>
          <a:effectLst/>
        </p:spPr>
        <p:txBody>
          <a:bodyPr vert="horz" wrap="square" lIns="91440" tIns="45720" rIns="28800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chemeClr val="bg1"/>
                </a:solidFill>
                <a:effectLst/>
                <a:latin typeface="+mj-lt"/>
                <a:ea typeface="MS PGothic" pitchFamily="34" charset="-128"/>
              </a:rPr>
              <a:t>Next</a:t>
            </a:r>
            <a:endParaRPr kumimoji="0" lang="en-US" sz="1800" b="1" i="0" u="none" strike="noStrike" cap="none" normalizeH="0" baseline="0" dirty="0">
              <a:ln>
                <a:noFill/>
              </a:ln>
              <a:solidFill>
                <a:schemeClr val="bg1"/>
              </a:solidFill>
              <a:effectLst/>
              <a:latin typeface="+mj-lt"/>
              <a:ea typeface="MS PGothic" pitchFamily="34" charset="-128"/>
            </a:endParaRPr>
          </a:p>
        </p:txBody>
      </p:sp>
      <p:sp>
        <p:nvSpPr>
          <p:cNvPr id="22" name="Oval 21">
            <a:hlinkClick r:id="" action="ppaction://hlinkshowjump?jump=nextslide">
              <a:snd r:embed="rId4" name="38806623_wrong-answer-xylophone-descend-01.wav"/>
            </a:hlinkClick>
            <a:extLst>
              <a:ext uri="{FF2B5EF4-FFF2-40B4-BE49-F238E27FC236}">
                <a16:creationId xmlns:a16="http://schemas.microsoft.com/office/drawing/2014/main" id="{1C7DD001-B21F-2641-891E-F3A37219CFA3}"/>
              </a:ext>
            </a:extLst>
          </p:cNvPr>
          <p:cNvSpPr/>
          <p:nvPr/>
        </p:nvSpPr>
        <p:spPr bwMode="auto">
          <a:xfrm>
            <a:off x="6780152" y="3300788"/>
            <a:ext cx="1787585" cy="1787585"/>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rgbClr val="16216A"/>
                </a:solidFill>
                <a:effectLst/>
                <a:latin typeface="+mj-lt"/>
                <a:ea typeface="MS PGothic" pitchFamily="34" charset="-128"/>
              </a:rPr>
              <a:t>Type 1 </a:t>
            </a:r>
            <a:br>
              <a:rPr kumimoji="0" lang="en-GB" sz="2400" b="1" i="0" u="none" strike="noStrike" cap="none" normalizeH="0" baseline="0" dirty="0">
                <a:ln>
                  <a:noFill/>
                </a:ln>
                <a:solidFill>
                  <a:srgbClr val="16216A"/>
                </a:solidFill>
                <a:effectLst/>
                <a:latin typeface="+mj-lt"/>
                <a:ea typeface="MS PGothic" pitchFamily="34" charset="-128"/>
              </a:rPr>
            </a:br>
            <a:r>
              <a:rPr kumimoji="0" lang="en-GB" sz="2400" b="1" i="0" u="none" strike="noStrike" cap="none" normalizeH="0" baseline="0" dirty="0">
                <a:ln>
                  <a:noFill/>
                </a:ln>
                <a:solidFill>
                  <a:srgbClr val="16216A"/>
                </a:solidFill>
                <a:effectLst/>
                <a:latin typeface="+mj-lt"/>
                <a:ea typeface="MS PGothic" pitchFamily="34" charset="-128"/>
              </a:rPr>
              <a:t>and </a:t>
            </a:r>
            <a:br>
              <a:rPr kumimoji="0" lang="en-GB" sz="2400" b="1" i="0" u="none" strike="noStrike" cap="none" normalizeH="0" baseline="0" dirty="0">
                <a:ln>
                  <a:noFill/>
                </a:ln>
                <a:solidFill>
                  <a:srgbClr val="16216A"/>
                </a:solidFill>
                <a:effectLst/>
                <a:latin typeface="+mj-lt"/>
                <a:ea typeface="MS PGothic" pitchFamily="34" charset="-128"/>
              </a:rPr>
            </a:br>
            <a:r>
              <a:rPr kumimoji="0" lang="en-GB" sz="2400" b="1" i="0" u="none" strike="noStrike" cap="none" normalizeH="0" baseline="0" dirty="0">
                <a:ln>
                  <a:noFill/>
                </a:ln>
                <a:solidFill>
                  <a:srgbClr val="16216A"/>
                </a:solidFill>
                <a:effectLst/>
                <a:latin typeface="+mj-lt"/>
                <a:ea typeface="MS PGothic" pitchFamily="34" charset="-128"/>
              </a:rPr>
              <a:t>Type 2</a:t>
            </a:r>
          </a:p>
        </p:txBody>
      </p:sp>
      <p:sp>
        <p:nvSpPr>
          <p:cNvPr id="23" name="Oval 22">
            <a:hlinkClick r:id="" action="ppaction://hlinkshowjump?jump=nextslide">
              <a:snd r:embed="rId4" name="38806623_wrong-answer-xylophone-descend-01.wav"/>
            </a:hlinkClick>
            <a:extLst>
              <a:ext uri="{FF2B5EF4-FFF2-40B4-BE49-F238E27FC236}">
                <a16:creationId xmlns:a16="http://schemas.microsoft.com/office/drawing/2014/main" id="{CA22CEDF-C814-5E43-8716-5B27DE158ECF}"/>
              </a:ext>
            </a:extLst>
          </p:cNvPr>
          <p:cNvSpPr/>
          <p:nvPr/>
        </p:nvSpPr>
        <p:spPr bwMode="auto">
          <a:xfrm>
            <a:off x="3581125" y="3300788"/>
            <a:ext cx="1787585" cy="1787585"/>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rgbClr val="16216A"/>
                </a:solidFill>
                <a:effectLst/>
                <a:latin typeface="+mj-lt"/>
                <a:ea typeface="MS PGothic" pitchFamily="34" charset="-128"/>
              </a:rPr>
              <a:t>QRS</a:t>
            </a:r>
            <a:br>
              <a:rPr kumimoji="0" lang="en-GB" sz="2400" b="1" i="0" u="none" strike="noStrike" cap="none" normalizeH="0" baseline="0" dirty="0">
                <a:ln>
                  <a:noFill/>
                </a:ln>
                <a:solidFill>
                  <a:srgbClr val="16216A"/>
                </a:solidFill>
                <a:effectLst/>
                <a:latin typeface="+mj-lt"/>
                <a:ea typeface="MS PGothic" pitchFamily="34" charset="-128"/>
              </a:rPr>
            </a:br>
            <a:r>
              <a:rPr kumimoji="0" lang="en-GB" sz="2400" b="1" i="0" u="none" strike="noStrike" cap="none" normalizeH="0" baseline="0" dirty="0">
                <a:ln>
                  <a:noFill/>
                </a:ln>
                <a:solidFill>
                  <a:srgbClr val="16216A"/>
                </a:solidFill>
                <a:effectLst/>
                <a:latin typeface="+mj-lt"/>
                <a:ea typeface="MS PGothic" pitchFamily="34" charset="-128"/>
              </a:rPr>
              <a:t>and TUV</a:t>
            </a:r>
          </a:p>
        </p:txBody>
      </p:sp>
      <p:sp>
        <p:nvSpPr>
          <p:cNvPr id="24" name="Oval 23">
            <a:extLst>
              <a:ext uri="{FF2B5EF4-FFF2-40B4-BE49-F238E27FC236}">
                <a16:creationId xmlns:a16="http://schemas.microsoft.com/office/drawing/2014/main" id="{91647F0D-C740-BE41-AF16-245BF05160A3}"/>
              </a:ext>
            </a:extLst>
          </p:cNvPr>
          <p:cNvSpPr/>
          <p:nvPr/>
        </p:nvSpPr>
        <p:spPr bwMode="auto">
          <a:xfrm>
            <a:off x="336147" y="3300788"/>
            <a:ext cx="1787585" cy="1787585"/>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rgbClr val="16216A"/>
                </a:solidFill>
                <a:effectLst/>
                <a:latin typeface="+mj-lt"/>
                <a:ea typeface="MS PGothic" pitchFamily="34" charset="-128"/>
              </a:rPr>
              <a:t>UVA </a:t>
            </a:r>
            <a:br>
              <a:rPr kumimoji="0" lang="en-GB" sz="2400" b="1" i="0" u="none" strike="noStrike" cap="none" normalizeH="0" baseline="0" dirty="0">
                <a:ln>
                  <a:noFill/>
                </a:ln>
                <a:solidFill>
                  <a:srgbClr val="16216A"/>
                </a:solidFill>
                <a:effectLst/>
                <a:latin typeface="+mj-lt"/>
                <a:ea typeface="MS PGothic" pitchFamily="34" charset="-128"/>
              </a:rPr>
            </a:br>
            <a:r>
              <a:rPr kumimoji="0" lang="en-GB" sz="2400" b="1" i="0" u="none" strike="noStrike" cap="none" normalizeH="0" baseline="0" dirty="0">
                <a:ln>
                  <a:noFill/>
                </a:ln>
                <a:solidFill>
                  <a:srgbClr val="16216A"/>
                </a:solidFill>
                <a:effectLst/>
                <a:latin typeface="+mj-lt"/>
                <a:ea typeface="MS PGothic" pitchFamily="34" charset="-128"/>
              </a:rPr>
              <a:t>and UVB</a:t>
            </a:r>
          </a:p>
        </p:txBody>
      </p:sp>
      <p:pic>
        <p:nvPicPr>
          <p:cNvPr id="16" name="Graphic 15">
            <a:extLst>
              <a:ext uri="{FF2B5EF4-FFF2-40B4-BE49-F238E27FC236}">
                <a16:creationId xmlns:a16="http://schemas.microsoft.com/office/drawing/2014/main" id="{6704D3A2-B884-6340-AB71-6510EF98C3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36387" y="4503137"/>
            <a:ext cx="633296" cy="633296"/>
          </a:xfrm>
          <a:prstGeom prst="rect">
            <a:avLst/>
          </a:prstGeom>
        </p:spPr>
      </p:pic>
      <p:grpSp>
        <p:nvGrpSpPr>
          <p:cNvPr id="13" name="Group 12">
            <a:extLst>
              <a:ext uri="{FF2B5EF4-FFF2-40B4-BE49-F238E27FC236}">
                <a16:creationId xmlns:a16="http://schemas.microsoft.com/office/drawing/2014/main" id="{DBEFC95D-6D0E-7D46-B3C3-5434800E25C5}"/>
              </a:ext>
            </a:extLst>
          </p:cNvPr>
          <p:cNvGrpSpPr/>
          <p:nvPr/>
        </p:nvGrpSpPr>
        <p:grpSpPr>
          <a:xfrm>
            <a:off x="576263" y="3526006"/>
            <a:ext cx="4459483" cy="1466248"/>
            <a:chOff x="387727" y="5079598"/>
            <a:chExt cx="4459483" cy="1466248"/>
          </a:xfrm>
        </p:grpSpPr>
        <p:sp>
          <p:nvSpPr>
            <p:cNvPr id="14" name="Rectangle 13">
              <a:extLst>
                <a:ext uri="{FF2B5EF4-FFF2-40B4-BE49-F238E27FC236}">
                  <a16:creationId xmlns:a16="http://schemas.microsoft.com/office/drawing/2014/main" id="{321617F5-1D27-9D48-9174-E1DD253F44B0}"/>
                </a:ext>
              </a:extLst>
            </p:cNvPr>
            <p:cNvSpPr/>
            <p:nvPr/>
          </p:nvSpPr>
          <p:spPr bwMode="auto">
            <a:xfrm>
              <a:off x="387727" y="5124743"/>
              <a:ext cx="4408962" cy="1421103"/>
            </a:xfrm>
            <a:prstGeom prst="rect">
              <a:avLst/>
            </a:prstGeom>
            <a:solidFill>
              <a:srgbClr val="16216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4" charset="0"/>
                <a:ea typeface="MS PGothic" pitchFamily="34" charset="-128"/>
              </a:endParaRPr>
            </a:p>
          </p:txBody>
        </p:sp>
        <p:sp>
          <p:nvSpPr>
            <p:cNvPr id="15" name="TextBox 14">
              <a:hlinkClick r:id="rId8" action="ppaction://hlinksldjump"/>
              <a:extLst>
                <a:ext uri="{FF2B5EF4-FFF2-40B4-BE49-F238E27FC236}">
                  <a16:creationId xmlns:a16="http://schemas.microsoft.com/office/drawing/2014/main" id="{CC5F77F9-238E-C04D-A36B-5C6AF428ECC7}"/>
                </a:ext>
              </a:extLst>
            </p:cNvPr>
            <p:cNvSpPr txBox="1"/>
            <p:nvPr/>
          </p:nvSpPr>
          <p:spPr>
            <a:xfrm>
              <a:off x="424416" y="5079598"/>
              <a:ext cx="4422794" cy="1421104"/>
            </a:xfrm>
            <a:prstGeom prst="roundRect">
              <a:avLst>
                <a:gd name="adj" fmla="val 0"/>
              </a:avLst>
            </a:prstGeom>
            <a:solidFill>
              <a:schemeClr val="bg1"/>
            </a:solidFill>
            <a:ln w="12700">
              <a:solidFill>
                <a:srgbClr val="16216A"/>
              </a:solidFill>
            </a:ln>
          </p:spPr>
          <p:txBody>
            <a:bodyPr wrap="square" lIns="216000" tIns="216000" rIns="216000" bIns="216000" rtlCol="0" anchor="ctr">
              <a:spAutoFit/>
            </a:bodyPr>
            <a:lstStyle/>
            <a:p>
              <a:r>
                <a:rPr lang="en-GB" sz="1600" dirty="0">
                  <a:solidFill>
                    <a:srgbClr val="16216A"/>
                  </a:solidFill>
                  <a:latin typeface="+mn-lt"/>
                </a:rPr>
                <a:t>The sun gives off UVA and UVB rays. These can cause sun burn and other damage to your skin. It’s important to use sun protection that protects against both.</a:t>
              </a:r>
            </a:p>
          </p:txBody>
        </p:sp>
      </p:grpSp>
      <p:pic>
        <p:nvPicPr>
          <p:cNvPr id="18" name="Picture 17">
            <a:extLst>
              <a:ext uri="{FF2B5EF4-FFF2-40B4-BE49-F238E27FC236}">
                <a16:creationId xmlns:a16="http://schemas.microsoft.com/office/drawing/2014/main" id="{47E37943-D91D-3D4D-B67B-280E4C46D6EF}"/>
              </a:ext>
            </a:extLst>
          </p:cNvPr>
          <p:cNvPicPr>
            <a:picLocks noChangeAspect="1"/>
          </p:cNvPicPr>
          <p:nvPr/>
        </p:nvPicPr>
        <p:blipFill rotWithShape="1">
          <a:blip r:embed="rId9"/>
          <a:srcRect l="26054" t="14620" r="27086"/>
          <a:stretch/>
        </p:blipFill>
        <p:spPr>
          <a:xfrm>
            <a:off x="6835325" y="3978274"/>
            <a:ext cx="2370774" cy="2879725"/>
          </a:xfrm>
          <a:prstGeom prst="rect">
            <a:avLst/>
          </a:prstGeom>
        </p:spPr>
      </p:pic>
    </p:spTree>
    <p:extLst>
      <p:ext uri="{BB962C8B-B14F-4D97-AF65-F5344CB8AC3E}">
        <p14:creationId xmlns:p14="http://schemas.microsoft.com/office/powerpoint/2010/main" val="11247646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4">
                                                <p:txEl>
                                                  <p:pRg st="1" end="1"/>
                                                </p:txEl>
                                              </p:spTgt>
                                            </p:tgtEl>
                                            <p:attrNameLst>
                                              <p:attrName>style.visibility</p:attrName>
                                            </p:attrNameLst>
                                          </p:cBhvr>
                                          <p:to>
                                            <p:strVal val="visible"/>
                                          </p:to>
                                        </p:set>
                                        <p:animEffect transition="in" filter="fade">
                                          <p:cBhvr>
                                            <p:cTn id="11" dur="1000"/>
                                            <p:tgtEl>
                                              <p:spTgt spid="34">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childTnLst>
                                    </p:cTn>
                                  </p:par>
                                  <p:par>
                                    <p:cTn id="19" presetID="10" presetClass="entr" presetSubtype="0" fill="hold" grpId="2"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0" nodeType="clickEffect">
                                      <p:stCondLst>
                                        <p:cond delay="0"/>
                                      </p:stCondLst>
                                      <p:childTnLst>
                                        <p:animMotion origin="layout" path="M 1.38889E-6 -4.07407E-6 L 0.55173 -4.07407E-6 " pathEditMode="relative" rAng="0" ptsTypes="AA">
                                          <p:cBhvr>
                                            <p:cTn id="25" dur="2000" fill="hold"/>
                                            <p:tgtEl>
                                              <p:spTgt spid="24"/>
                                            </p:tgtEl>
                                            <p:attrNameLst>
                                              <p:attrName>ppt_x</p:attrName>
                                              <p:attrName>ppt_y</p:attrName>
                                            </p:attrNameLst>
                                          </p:cBhvr>
                                          <p:rCtr x="27587" y="0"/>
                                        </p:animMotion>
                                      </p:childTnLst>
                                      <p:subTnLst>
                                        <p:audio>
                                          <p:cMediaNode>
                                            <p:cTn display="0" masterRel="sameClick">
                                              <p:stCondLst>
                                                <p:cond evt="begin" delay="0">
                                                  <p:tn val="24"/>
                                                </p:cond>
                                              </p:stCondLst>
                                              <p:endCondLst>
                                                <p:cond evt="onStopAudio" delay="0">
                                                  <p:tgtEl>
                                                    <p:sldTgt/>
                                                  </p:tgtEl>
                                                </p:cond>
                                              </p:endCondLst>
                                            </p:cTn>
                                            <p:tgtEl>
                                              <p:sndTgt r:embed="rId3" name="38798951_correct-answer-bell-gliss-02.wav"/>
                                            </p:tgtEl>
                                          </p:cMediaNode>
                                        </p:audio>
                                      </p:subTnLst>
                                    </p:cTn>
                                  </p:par>
                                  <p:par>
                                    <p:cTn id="26" presetID="3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 calcmode="lin" valueType="num">
                                          <p:cBhvr>
                                            <p:cTn id="30" dur="500" fill="hold"/>
                                            <p:tgtEl>
                                              <p:spTgt spid="16"/>
                                            </p:tgtEl>
                                            <p:attrNameLst>
                                              <p:attrName>style.rotation</p:attrName>
                                            </p:attrNameLst>
                                          </p:cBhvr>
                                          <p:tavLst>
                                            <p:tav tm="0">
                                              <p:val>
                                                <p:fltVal val="90"/>
                                              </p:val>
                                            </p:tav>
                                            <p:tav tm="100000">
                                              <p:val>
                                                <p:fltVal val="0"/>
                                              </p:val>
                                            </p:tav>
                                          </p:tavLst>
                                        </p:anim>
                                        <p:animEffect transition="in" filter="fade">
                                          <p:cBhvr>
                                            <p:cTn id="31" dur="500"/>
                                            <p:tgtEl>
                                              <p:spTgt spid="16"/>
                                            </p:tgtEl>
                                          </p:cBhvr>
                                        </p:animEffect>
                                      </p:childTnLst>
                                    </p:cTn>
                                  </p:par>
                                  <p:par>
                                    <p:cTn id="32" presetID="42" presetClass="path" presetSubtype="0" accel="50000" decel="50000" fill="hold" nodeType="withEffect">
                                      <p:stCondLst>
                                        <p:cond delay="0"/>
                                      </p:stCondLst>
                                      <p:childTnLst>
                                        <p:animMotion origin="layout" path="M -4.16667E-6 2.22222E-6 L 0.53889 2.22222E-6 " pathEditMode="relative" rAng="0" ptsTypes="AA">
                                          <p:cBhvr>
                                            <p:cTn id="33" dur="2000" fill="hold"/>
                                            <p:tgtEl>
                                              <p:spTgt spid="16"/>
                                            </p:tgtEl>
                                            <p:attrNameLst>
                                              <p:attrName>ppt_x</p:attrName>
                                              <p:attrName>ppt_y</p:attrName>
                                            </p:attrNameLst>
                                          </p:cBhvr>
                                          <p:rCtr x="26944" y="0"/>
                                        </p:animMotion>
                                      </p:childTnLst>
                                    </p:cTn>
                                  </p:par>
                                  <p:par>
                                    <p:cTn id="34" presetID="10" presetClass="exit" presetSubtype="0" fill="hold" grpId="1" nodeType="withEffect">
                                      <p:stCondLst>
                                        <p:cond delay="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par>
                                    <p:cTn id="40" presetID="2" presetClass="entr" presetSubtype="2"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1+#ppt_w/2"/>
                                              </p:val>
                                            </p:tav>
                                            <p:tav tm="100000">
                                              <p:val>
                                                <p:strVal val="#ppt_x"/>
                                              </p:val>
                                            </p:tav>
                                          </p:tavLst>
                                        </p:anim>
                                        <p:anim calcmode="lin" valueType="num">
                                          <p:cBhvr additive="base">
                                            <p:cTn id="43" dur="500" fill="hold"/>
                                            <p:tgtEl>
                                              <p:spTgt spid="18"/>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4" fill="hold" nodeType="afterEffect" p14:presetBounceEnd="50000">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14:bounceEnd="50000">
                                          <p:cBhvr additive="base">
                                            <p:cTn id="4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4" name="38806623_wrong-answer-xylophone-descend-01.wav"/>
                                            </p:tgtEl>
                                          </p:cMediaNode>
                                        </p:audio>
                                      </p:subTnLst>
                                    </p:cTn>
                                  </p:par>
                                </p:childTnLst>
                              </p:cTn>
                            </p:par>
                            <p:par>
                              <p:cTn id="49" fill="hold">
                                <p:stCondLst>
                                  <p:cond delay="2500"/>
                                </p:stCondLst>
                                <p:childTnLst>
                                  <p:par>
                                    <p:cTn id="50" presetID="23" presetClass="entr" presetSubtype="16" fill="hold" grpId="0" nodeType="after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allAtOnce"/>
          <p:bldP spid="43" grpId="0" animBg="1"/>
          <p:bldP spid="22" grpId="0" animBg="1"/>
          <p:bldP spid="22" grpId="1" animBg="1"/>
          <p:bldP spid="23" grpId="0" animBg="1"/>
          <p:bldP spid="23" grpId="1" animBg="1"/>
          <p:bldP spid="24" grpId="0" animBg="1"/>
          <p:bldP spid="24"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4">
                                                <p:txEl>
                                                  <p:pRg st="1" end="1"/>
                                                </p:txEl>
                                              </p:spTgt>
                                            </p:tgtEl>
                                            <p:attrNameLst>
                                              <p:attrName>style.visibility</p:attrName>
                                            </p:attrNameLst>
                                          </p:cBhvr>
                                          <p:to>
                                            <p:strVal val="visible"/>
                                          </p:to>
                                        </p:set>
                                        <p:animEffect transition="in" filter="fade">
                                          <p:cBhvr>
                                            <p:cTn id="11" dur="1000"/>
                                            <p:tgtEl>
                                              <p:spTgt spid="34">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childTnLst>
                                    </p:cTn>
                                  </p:par>
                                  <p:par>
                                    <p:cTn id="19" presetID="10" presetClass="entr" presetSubtype="0" fill="hold" grpId="2"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0" nodeType="clickEffect">
                                      <p:stCondLst>
                                        <p:cond delay="0"/>
                                      </p:stCondLst>
                                      <p:childTnLst>
                                        <p:animMotion origin="layout" path="M 1.38889E-6 -4.07407E-6 L 0.55173 -4.07407E-6 " pathEditMode="relative" rAng="0" ptsTypes="AA">
                                          <p:cBhvr>
                                            <p:cTn id="25" dur="2000" fill="hold"/>
                                            <p:tgtEl>
                                              <p:spTgt spid="24"/>
                                            </p:tgtEl>
                                            <p:attrNameLst>
                                              <p:attrName>ppt_x</p:attrName>
                                              <p:attrName>ppt_y</p:attrName>
                                            </p:attrNameLst>
                                          </p:cBhvr>
                                          <p:rCtr x="27587" y="0"/>
                                        </p:animMotion>
                                      </p:childTnLst>
                                      <p:subTnLst>
                                        <p:audio>
                                          <p:cMediaNode>
                                            <p:cTn display="0" masterRel="sameClick">
                                              <p:stCondLst>
                                                <p:cond evt="begin" delay="0">
                                                  <p:tn val="24"/>
                                                </p:cond>
                                              </p:stCondLst>
                                              <p:endCondLst>
                                                <p:cond evt="onStopAudio" delay="0">
                                                  <p:tgtEl>
                                                    <p:sldTgt/>
                                                  </p:tgtEl>
                                                </p:cond>
                                              </p:endCondLst>
                                            </p:cTn>
                                            <p:tgtEl>
                                              <p:sndTgt r:embed="rId10" name="38798951_correct-answer-bell-gliss-02.wav"/>
                                            </p:tgtEl>
                                          </p:cMediaNode>
                                        </p:audio>
                                      </p:subTnLst>
                                    </p:cTn>
                                  </p:par>
                                  <p:par>
                                    <p:cTn id="26" presetID="3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 calcmode="lin" valueType="num">
                                          <p:cBhvr>
                                            <p:cTn id="30" dur="500" fill="hold"/>
                                            <p:tgtEl>
                                              <p:spTgt spid="16"/>
                                            </p:tgtEl>
                                            <p:attrNameLst>
                                              <p:attrName>style.rotation</p:attrName>
                                            </p:attrNameLst>
                                          </p:cBhvr>
                                          <p:tavLst>
                                            <p:tav tm="0">
                                              <p:val>
                                                <p:fltVal val="90"/>
                                              </p:val>
                                            </p:tav>
                                            <p:tav tm="100000">
                                              <p:val>
                                                <p:fltVal val="0"/>
                                              </p:val>
                                            </p:tav>
                                          </p:tavLst>
                                        </p:anim>
                                        <p:animEffect transition="in" filter="fade">
                                          <p:cBhvr>
                                            <p:cTn id="31" dur="500"/>
                                            <p:tgtEl>
                                              <p:spTgt spid="16"/>
                                            </p:tgtEl>
                                          </p:cBhvr>
                                        </p:animEffect>
                                      </p:childTnLst>
                                    </p:cTn>
                                  </p:par>
                                  <p:par>
                                    <p:cTn id="32" presetID="42" presetClass="path" presetSubtype="0" accel="50000" decel="50000" fill="hold" nodeType="withEffect">
                                      <p:stCondLst>
                                        <p:cond delay="0"/>
                                      </p:stCondLst>
                                      <p:childTnLst>
                                        <p:animMotion origin="layout" path="M -4.16667E-6 2.22222E-6 L 0.53889 2.22222E-6 " pathEditMode="relative" rAng="0" ptsTypes="AA">
                                          <p:cBhvr>
                                            <p:cTn id="33" dur="2000" fill="hold"/>
                                            <p:tgtEl>
                                              <p:spTgt spid="16"/>
                                            </p:tgtEl>
                                            <p:attrNameLst>
                                              <p:attrName>ppt_x</p:attrName>
                                              <p:attrName>ppt_y</p:attrName>
                                            </p:attrNameLst>
                                          </p:cBhvr>
                                          <p:rCtr x="26944" y="0"/>
                                        </p:animMotion>
                                      </p:childTnLst>
                                    </p:cTn>
                                  </p:par>
                                  <p:par>
                                    <p:cTn id="34" presetID="10" presetClass="exit" presetSubtype="0" fill="hold" grpId="1" nodeType="withEffect">
                                      <p:stCondLst>
                                        <p:cond delay="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par>
                                    <p:cTn id="40" presetID="2" presetClass="entr" presetSubtype="2"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1+#ppt_w/2"/>
                                              </p:val>
                                            </p:tav>
                                            <p:tav tm="100000">
                                              <p:val>
                                                <p:strVal val="#ppt_x"/>
                                              </p:val>
                                            </p:tav>
                                          </p:tavLst>
                                        </p:anim>
                                        <p:anim calcmode="lin" valueType="num">
                                          <p:cBhvr additive="base">
                                            <p:cTn id="43" dur="500" fill="hold"/>
                                            <p:tgtEl>
                                              <p:spTgt spid="18"/>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4"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11" name="38806623_wrong-answer-xylophone-descend-01.wav"/>
                                            </p:tgtEl>
                                          </p:cMediaNode>
                                        </p:audio>
                                      </p:subTnLst>
                                    </p:cTn>
                                  </p:par>
                                </p:childTnLst>
                              </p:cTn>
                            </p:par>
                            <p:par>
                              <p:cTn id="49" fill="hold">
                                <p:stCondLst>
                                  <p:cond delay="2500"/>
                                </p:stCondLst>
                                <p:childTnLst>
                                  <p:par>
                                    <p:cTn id="50" presetID="23" presetClass="entr" presetSubtype="16" fill="hold" grpId="0" nodeType="after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allAtOnce"/>
          <p:bldP spid="43" grpId="0" animBg="1"/>
          <p:bldP spid="22" grpId="0" animBg="1"/>
          <p:bldP spid="22" grpId="1" animBg="1"/>
          <p:bldP spid="23" grpId="0" animBg="1"/>
          <p:bldP spid="23" grpId="1" animBg="1"/>
          <p:bldP spid="24" grpId="0" animBg="1"/>
          <p:bldP spid="24" grpId="2"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1476161"/>
            <a:ext cx="9143999" cy="823310"/>
          </a:xfrm>
          <a:prstGeom prst="rect">
            <a:avLst/>
          </a:prstGeom>
        </p:spPr>
        <p:txBody>
          <a:bodyPr vert="horz"/>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lgn="ctr"/>
            <a:r>
              <a:rPr lang="en-GB" sz="3600" kern="0" dirty="0">
                <a:solidFill>
                  <a:srgbClr val="16216A"/>
                </a:solidFill>
              </a:rPr>
              <a:t>Oops, try again!</a:t>
            </a:r>
            <a:endParaRPr lang="en-US" sz="3600" b="0" kern="0"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9479" y="5815375"/>
            <a:ext cx="393676" cy="62948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87" y="5674747"/>
            <a:ext cx="393676" cy="629480"/>
          </a:xfrm>
          <a:prstGeom prst="rect">
            <a:avLst/>
          </a:prstGeom>
        </p:spPr>
      </p:pic>
      <p:grpSp>
        <p:nvGrpSpPr>
          <p:cNvPr id="13" name="Group 12"/>
          <p:cNvGrpSpPr/>
          <p:nvPr/>
        </p:nvGrpSpPr>
        <p:grpSpPr>
          <a:xfrm>
            <a:off x="6824526" y="5854646"/>
            <a:ext cx="690716" cy="647680"/>
            <a:chOff x="581019" y="5037942"/>
            <a:chExt cx="1374541" cy="1288898"/>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19" y="5257799"/>
              <a:ext cx="668575" cy="106904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435" y="5037942"/>
              <a:ext cx="406178" cy="102197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892" y="5531224"/>
              <a:ext cx="245668" cy="618118"/>
            </a:xfrm>
            <a:prstGeom prst="rect">
              <a:avLst/>
            </a:prstGeom>
          </p:spPr>
        </p:pic>
      </p:grpSp>
      <p:sp>
        <p:nvSpPr>
          <p:cNvPr id="2" name="Left Arrow 1">
            <a:hlinkClick r:id="" action="ppaction://hlinkshowjump?jump=previousslide"/>
            <a:extLst>
              <a:ext uri="{FF2B5EF4-FFF2-40B4-BE49-F238E27FC236}">
                <a16:creationId xmlns:a16="http://schemas.microsoft.com/office/drawing/2014/main" id="{FFCED24C-9793-FA4B-B526-346151FB3A1A}"/>
              </a:ext>
            </a:extLst>
          </p:cNvPr>
          <p:cNvSpPr/>
          <p:nvPr/>
        </p:nvSpPr>
        <p:spPr bwMode="auto">
          <a:xfrm>
            <a:off x="653726" y="3984041"/>
            <a:ext cx="3301586" cy="839972"/>
          </a:xfrm>
          <a:prstGeom prst="leftArrow">
            <a:avLst/>
          </a:prstGeom>
          <a:solidFill>
            <a:srgbClr val="16216A"/>
          </a:solidFill>
          <a:ln w="50800" cap="flat" cmpd="sng" algn="ctr">
            <a:noFill/>
            <a:prstDash val="solid"/>
            <a:round/>
            <a:headEnd type="none" w="med" len="med"/>
            <a:tailEnd type="none" w="med" len="med"/>
          </a:ln>
          <a:effectLst/>
        </p:spPr>
        <p:txBody>
          <a:bodyPr vert="horz" wrap="square" lIns="28800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a:ln>
                  <a:noFill/>
                </a:ln>
                <a:solidFill>
                  <a:schemeClr val="bg1"/>
                </a:solidFill>
                <a:effectLst/>
                <a:latin typeface="+mj-lt"/>
                <a:ea typeface="MS PGothic" pitchFamily="34" charset="-128"/>
              </a:rPr>
              <a:t>Back to question</a:t>
            </a:r>
            <a:endParaRPr kumimoji="0" lang="en-US" sz="2000" b="1" i="0" u="none" strike="noStrike" cap="none" normalizeH="0" baseline="0" dirty="0">
              <a:ln>
                <a:noFill/>
              </a:ln>
              <a:solidFill>
                <a:schemeClr val="bg1"/>
              </a:solidFill>
              <a:effectLst/>
              <a:latin typeface="+mj-lt"/>
              <a:ea typeface="MS PGothic" pitchFamily="34" charset="-128"/>
            </a:endParaRPr>
          </a:p>
        </p:txBody>
      </p:sp>
      <p:pic>
        <p:nvPicPr>
          <p:cNvPr id="18" name="Picture 17">
            <a:hlinkClick r:id="" action="ppaction://hlinkshowjump?jump=previousslide"/>
            <a:extLst>
              <a:ext uri="{FF2B5EF4-FFF2-40B4-BE49-F238E27FC236}">
                <a16:creationId xmlns:a16="http://schemas.microsoft.com/office/drawing/2014/main" id="{D8E16AE1-183B-0A44-8F3B-FFE52305F0F3}"/>
              </a:ext>
            </a:extLst>
          </p:cNvPr>
          <p:cNvPicPr>
            <a:picLocks noChangeAspect="1"/>
          </p:cNvPicPr>
          <p:nvPr/>
        </p:nvPicPr>
        <p:blipFill>
          <a:blip r:embed="rId5"/>
          <a:stretch>
            <a:fillRect/>
          </a:stretch>
        </p:blipFill>
        <p:spPr>
          <a:xfrm>
            <a:off x="2331970" y="2956427"/>
            <a:ext cx="3829354" cy="3650107"/>
          </a:xfrm>
          <a:prstGeom prst="rect">
            <a:avLst/>
          </a:prstGeom>
        </p:spPr>
      </p:pic>
    </p:spTree>
    <p:extLst>
      <p:ext uri="{BB962C8B-B14F-4D97-AF65-F5344CB8AC3E}">
        <p14:creationId xmlns:p14="http://schemas.microsoft.com/office/powerpoint/2010/main" val="128493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36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12" presetClass="entr" presetSubtype="2"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ppt_x</p:attrName>
                                        </p:attrNameLst>
                                      </p:cBhvr>
                                      <p:tavLst>
                                        <p:tav tm="0">
                                          <p:val>
                                            <p:strVal val="#ppt_x+#ppt_w*1.125000"/>
                                          </p:val>
                                        </p:tav>
                                        <p:tav tm="100000">
                                          <p:val>
                                            <p:strVal val="#ppt_x"/>
                                          </p:val>
                                        </p:tav>
                                      </p:tavLst>
                                    </p:anim>
                                    <p:animEffect transition="in" filter="wipe(lef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63746" y="267662"/>
            <a:ext cx="9143999" cy="2874291"/>
          </a:xfrm>
          <a:prstGeom prst="rect">
            <a:avLst/>
          </a:prstGeom>
        </p:spPr>
        <p:txBody>
          <a:bodyPr vert="horz" anchor="ctr">
            <a:noAutofit/>
          </a:bodyPr>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spcAft>
                <a:spcPts val="1800"/>
              </a:spcAft>
            </a:pPr>
            <a:r>
              <a:rPr lang="en-GB" sz="1400" b="0" kern="0" dirty="0">
                <a:solidFill>
                  <a:srgbClr val="16216A"/>
                </a:solidFill>
              </a:rPr>
              <a:t>Question 2 / 5</a:t>
            </a:r>
          </a:p>
          <a:p>
            <a:pPr>
              <a:spcAft>
                <a:spcPts val="600"/>
              </a:spcAft>
            </a:pPr>
            <a:r>
              <a:rPr lang="en-GB" sz="2400" kern="0" dirty="0">
                <a:solidFill>
                  <a:srgbClr val="16216A"/>
                </a:solidFill>
              </a:rPr>
              <a:t>Which rays can</a:t>
            </a:r>
            <a:br>
              <a:rPr lang="en-GB" sz="2400" kern="0" dirty="0">
                <a:solidFill>
                  <a:srgbClr val="16216A"/>
                </a:solidFill>
              </a:rPr>
            </a:br>
            <a:r>
              <a:rPr lang="en-GB" sz="2400" kern="0" dirty="0">
                <a:solidFill>
                  <a:srgbClr val="16216A"/>
                </a:solidFill>
              </a:rPr>
              <a:t>penetrate deeper</a:t>
            </a:r>
            <a:br>
              <a:rPr lang="en-GB" sz="2400" kern="0" dirty="0">
                <a:solidFill>
                  <a:srgbClr val="16216A"/>
                </a:solidFill>
              </a:rPr>
            </a:br>
            <a:r>
              <a:rPr lang="en-GB" sz="2400" kern="0" dirty="0">
                <a:solidFill>
                  <a:srgbClr val="16216A"/>
                </a:solidFill>
              </a:rPr>
              <a:t>into your skin?</a:t>
            </a:r>
          </a:p>
        </p:txBody>
      </p:sp>
      <p:sp>
        <p:nvSpPr>
          <p:cNvPr id="21" name="Oval 20"/>
          <p:cNvSpPr/>
          <p:nvPr/>
        </p:nvSpPr>
        <p:spPr bwMode="auto">
          <a:xfrm>
            <a:off x="463746" y="3308463"/>
            <a:ext cx="1896935" cy="1896935"/>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rgbClr val="16216A"/>
                </a:solidFill>
                <a:effectLst/>
                <a:latin typeface="+mj-lt"/>
                <a:ea typeface="MS PGothic" pitchFamily="34" charset="-128"/>
              </a:rPr>
              <a:t>UVA rays</a:t>
            </a:r>
          </a:p>
        </p:txBody>
      </p:sp>
      <p:sp>
        <p:nvSpPr>
          <p:cNvPr id="53" name="Right Arrow 52">
            <a:hlinkClick r:id="rId5" action="ppaction://hlinksldjump"/>
            <a:extLst>
              <a:ext uri="{FF2B5EF4-FFF2-40B4-BE49-F238E27FC236}">
                <a16:creationId xmlns:a16="http://schemas.microsoft.com/office/drawing/2014/main" id="{B9C093C5-501F-EF4C-8EE7-0D0191581B2B}"/>
              </a:ext>
            </a:extLst>
          </p:cNvPr>
          <p:cNvSpPr/>
          <p:nvPr/>
        </p:nvSpPr>
        <p:spPr bwMode="auto">
          <a:xfrm>
            <a:off x="578303" y="5962183"/>
            <a:ext cx="1058358" cy="646037"/>
          </a:xfrm>
          <a:prstGeom prst="rightArrow">
            <a:avLst/>
          </a:prstGeom>
          <a:solidFill>
            <a:srgbClr val="16216A"/>
          </a:solidFill>
          <a:ln w="50800" cap="flat" cmpd="sng" algn="ctr">
            <a:noFill/>
            <a:prstDash val="solid"/>
            <a:round/>
            <a:headEnd type="none" w="med" len="med"/>
            <a:tailEnd type="none" w="med" len="med"/>
          </a:ln>
          <a:effectLst/>
        </p:spPr>
        <p:txBody>
          <a:bodyPr vert="horz" wrap="square" lIns="91440" tIns="45720" rIns="28800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chemeClr val="bg1"/>
                </a:solidFill>
                <a:effectLst/>
                <a:latin typeface="+mn-lt"/>
                <a:ea typeface="MS PGothic" pitchFamily="34" charset="-128"/>
              </a:rPr>
              <a:t>Next</a:t>
            </a:r>
            <a:endParaRPr kumimoji="0" lang="en-US" sz="1800" b="1" i="0" u="none" strike="noStrike" cap="none" normalizeH="0" baseline="0" dirty="0">
              <a:ln>
                <a:noFill/>
              </a:ln>
              <a:solidFill>
                <a:schemeClr val="bg1"/>
              </a:solidFill>
              <a:effectLst/>
              <a:latin typeface="+mn-lt"/>
              <a:ea typeface="MS PGothic" pitchFamily="34" charset="-128"/>
            </a:endParaRPr>
          </a:p>
        </p:txBody>
      </p:sp>
      <p:sp>
        <p:nvSpPr>
          <p:cNvPr id="14" name="Oval 13">
            <a:hlinkClick r:id="" action="ppaction://hlinkshowjump?jump=nextslide">
              <a:snd r:embed="rId4" name="38806623_wrong-answer-xylophone-descend-01.wav"/>
            </a:hlinkClick>
            <a:extLst>
              <a:ext uri="{FF2B5EF4-FFF2-40B4-BE49-F238E27FC236}">
                <a16:creationId xmlns:a16="http://schemas.microsoft.com/office/drawing/2014/main" id="{05F0AC40-E15B-4B44-BA32-A2DF106005FB}"/>
              </a:ext>
            </a:extLst>
          </p:cNvPr>
          <p:cNvSpPr/>
          <p:nvPr/>
        </p:nvSpPr>
        <p:spPr bwMode="auto">
          <a:xfrm>
            <a:off x="6332822" y="3308464"/>
            <a:ext cx="1896935" cy="1896935"/>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rgbClr val="16216A"/>
                </a:solidFill>
                <a:effectLst/>
                <a:latin typeface="+mj-lt"/>
                <a:ea typeface="MS PGothic" pitchFamily="34" charset="-128"/>
              </a:rPr>
              <a:t>UVB rays</a:t>
            </a:r>
          </a:p>
        </p:txBody>
      </p:sp>
      <p:pic>
        <p:nvPicPr>
          <p:cNvPr id="16" name="Graphic 15">
            <a:extLst>
              <a:ext uri="{FF2B5EF4-FFF2-40B4-BE49-F238E27FC236}">
                <a16:creationId xmlns:a16="http://schemas.microsoft.com/office/drawing/2014/main" id="{1003C7E0-49D5-DB4A-9172-6A4CED7D01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36387" y="4503137"/>
            <a:ext cx="633296" cy="633296"/>
          </a:xfrm>
          <a:prstGeom prst="rect">
            <a:avLst/>
          </a:prstGeom>
        </p:spPr>
      </p:pic>
      <p:pic>
        <p:nvPicPr>
          <p:cNvPr id="17" name="Picture 16">
            <a:extLst>
              <a:ext uri="{FF2B5EF4-FFF2-40B4-BE49-F238E27FC236}">
                <a16:creationId xmlns:a16="http://schemas.microsoft.com/office/drawing/2014/main" id="{C8DBEDEB-2350-994F-89E5-277DD7A5108E}"/>
              </a:ext>
            </a:extLst>
          </p:cNvPr>
          <p:cNvPicPr>
            <a:picLocks noChangeAspect="1"/>
          </p:cNvPicPr>
          <p:nvPr/>
        </p:nvPicPr>
        <p:blipFill rotWithShape="1">
          <a:blip r:embed="rId8"/>
          <a:srcRect l="33451" t="23719" r="41701" b="1136"/>
          <a:stretch/>
        </p:blipFill>
        <p:spPr>
          <a:xfrm>
            <a:off x="7161713" y="2861534"/>
            <a:ext cx="1982287" cy="3996466"/>
          </a:xfrm>
          <a:prstGeom prst="rect">
            <a:avLst/>
          </a:prstGeom>
        </p:spPr>
      </p:pic>
      <p:grpSp>
        <p:nvGrpSpPr>
          <p:cNvPr id="10" name="Group 9">
            <a:extLst>
              <a:ext uri="{FF2B5EF4-FFF2-40B4-BE49-F238E27FC236}">
                <a16:creationId xmlns:a16="http://schemas.microsoft.com/office/drawing/2014/main" id="{1418992B-1526-A942-AFF8-56D3BF480F21}"/>
              </a:ext>
            </a:extLst>
          </p:cNvPr>
          <p:cNvGrpSpPr/>
          <p:nvPr/>
        </p:nvGrpSpPr>
        <p:grpSpPr>
          <a:xfrm>
            <a:off x="576263" y="3308464"/>
            <a:ext cx="4459483" cy="1713229"/>
            <a:chOff x="387727" y="4956488"/>
            <a:chExt cx="4459483" cy="1713229"/>
          </a:xfrm>
        </p:grpSpPr>
        <p:sp>
          <p:nvSpPr>
            <p:cNvPr id="11" name="Rectangle 10">
              <a:extLst>
                <a:ext uri="{FF2B5EF4-FFF2-40B4-BE49-F238E27FC236}">
                  <a16:creationId xmlns:a16="http://schemas.microsoft.com/office/drawing/2014/main" id="{9C998ACE-743A-EF48-9BE4-54704E248414}"/>
                </a:ext>
              </a:extLst>
            </p:cNvPr>
            <p:cNvSpPr/>
            <p:nvPr/>
          </p:nvSpPr>
          <p:spPr bwMode="auto">
            <a:xfrm>
              <a:off x="387727" y="5002392"/>
              <a:ext cx="4408962" cy="1667325"/>
            </a:xfrm>
            <a:prstGeom prst="rect">
              <a:avLst/>
            </a:prstGeom>
            <a:solidFill>
              <a:srgbClr val="16216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4" charset="0"/>
                <a:ea typeface="MS PGothic" pitchFamily="34" charset="-128"/>
              </a:endParaRPr>
            </a:p>
          </p:txBody>
        </p:sp>
        <p:sp>
          <p:nvSpPr>
            <p:cNvPr id="12" name="TextBox 11">
              <a:hlinkClick r:id="rId9" action="ppaction://hlinksldjump"/>
              <a:extLst>
                <a:ext uri="{FF2B5EF4-FFF2-40B4-BE49-F238E27FC236}">
                  <a16:creationId xmlns:a16="http://schemas.microsoft.com/office/drawing/2014/main" id="{60E612AA-98CE-174D-BDD3-DB9C5D137A81}"/>
                </a:ext>
              </a:extLst>
            </p:cNvPr>
            <p:cNvSpPr txBox="1"/>
            <p:nvPr/>
          </p:nvSpPr>
          <p:spPr>
            <a:xfrm>
              <a:off x="424416" y="4956488"/>
              <a:ext cx="4422794" cy="1667325"/>
            </a:xfrm>
            <a:prstGeom prst="roundRect">
              <a:avLst>
                <a:gd name="adj" fmla="val 0"/>
              </a:avLst>
            </a:prstGeom>
            <a:solidFill>
              <a:schemeClr val="bg1"/>
            </a:solidFill>
            <a:ln w="12700">
              <a:solidFill>
                <a:srgbClr val="16216A"/>
              </a:solidFill>
            </a:ln>
          </p:spPr>
          <p:txBody>
            <a:bodyPr wrap="square" lIns="216000" tIns="216000" rIns="216000" bIns="216000" rtlCol="0" anchor="ctr">
              <a:spAutoFit/>
            </a:bodyPr>
            <a:lstStyle/>
            <a:p>
              <a:r>
                <a:rPr lang="en-GB" sz="1600" dirty="0">
                  <a:solidFill>
                    <a:srgbClr val="16216A"/>
                  </a:solidFill>
                  <a:latin typeface="+mn-lt"/>
                </a:rPr>
                <a:t>UVA rays can go deeper into your skin and cause damage in the future, even if you can’t see it right away. UVB rays don’t go as deep, but can cause sun burn and other skin damage.</a:t>
              </a:r>
            </a:p>
          </p:txBody>
        </p:sp>
      </p:grpSp>
    </p:spTree>
    <p:extLst>
      <p:ext uri="{BB962C8B-B14F-4D97-AF65-F5344CB8AC3E}">
        <p14:creationId xmlns:p14="http://schemas.microsoft.com/office/powerpoint/2010/main" val="42404628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fade">
                                          <p:cBhvr>
                                            <p:cTn id="11" dur="1000"/>
                                            <p:tgtEl>
                                              <p:spTgt spid="1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1" nodeType="clickEffect">
                                      <p:stCondLst>
                                        <p:cond delay="0"/>
                                      </p:stCondLst>
                                      <p:childTnLst>
                                        <p:animMotion origin="layout" path="M -2.77778E-7 -1.85185E-6 L 0.52379 -1.85185E-6 " pathEditMode="relative" rAng="0" ptsTypes="AA">
                                          <p:cBhvr>
                                            <p:cTn id="22" dur="2000" fill="hold"/>
                                            <p:tgtEl>
                                              <p:spTgt spid="21"/>
                                            </p:tgtEl>
                                            <p:attrNameLst>
                                              <p:attrName>ppt_x</p:attrName>
                                              <p:attrName>ppt_y</p:attrName>
                                            </p:attrNameLst>
                                          </p:cBhvr>
                                          <p:rCtr x="26181" y="0"/>
                                        </p:animMotion>
                                      </p:childTnLst>
                                      <p:subTnLst>
                                        <p:audio>
                                          <p:cMediaNode>
                                            <p:cTn display="0" masterRel="sameClick">
                                              <p:stCondLst>
                                                <p:cond evt="begin" delay="0">
                                                  <p:tn val="21"/>
                                                </p:cond>
                                              </p:stCondLst>
                                              <p:endCondLst>
                                                <p:cond evt="onStopAudio" delay="0">
                                                  <p:tgtEl>
                                                    <p:sldTgt/>
                                                  </p:tgtEl>
                                                </p:cond>
                                              </p:endCondLst>
                                            </p:cTn>
                                            <p:tgtEl>
                                              <p:sndTgt r:embed="rId3" name="38798951_correct-answer-bell-gliss-02.wav"/>
                                            </p:tgtEl>
                                          </p:cMediaNode>
                                        </p:audio>
                                      </p:subTnLst>
                                    </p:cTn>
                                  </p:par>
                                  <p:par>
                                    <p:cTn id="23" presetID="3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 calcmode="lin" valueType="num">
                                          <p:cBhvr>
                                            <p:cTn id="27" dur="500" fill="hold"/>
                                            <p:tgtEl>
                                              <p:spTgt spid="16"/>
                                            </p:tgtEl>
                                            <p:attrNameLst>
                                              <p:attrName>style.rotation</p:attrName>
                                            </p:attrNameLst>
                                          </p:cBhvr>
                                          <p:tavLst>
                                            <p:tav tm="0">
                                              <p:val>
                                                <p:fltVal val="90"/>
                                              </p:val>
                                            </p:tav>
                                            <p:tav tm="100000">
                                              <p:val>
                                                <p:fltVal val="0"/>
                                              </p:val>
                                            </p:tav>
                                          </p:tavLst>
                                        </p:anim>
                                        <p:animEffect transition="in" filter="fade">
                                          <p:cBhvr>
                                            <p:cTn id="28" dur="500"/>
                                            <p:tgtEl>
                                              <p:spTgt spid="16"/>
                                            </p:tgtEl>
                                          </p:cBhvr>
                                        </p:animEffect>
                                      </p:childTnLst>
                                    </p:cTn>
                                  </p:par>
                                  <p:par>
                                    <p:cTn id="29" presetID="42" presetClass="path" presetSubtype="0" accel="50000" decel="50000" fill="hold" nodeType="withEffect">
                                      <p:stCondLst>
                                        <p:cond delay="0"/>
                                      </p:stCondLst>
                                      <p:childTnLst>
                                        <p:animMotion origin="layout" path="M -4.16667E-6 2.22222E-6 L 0.54566 2.22222E-6 " pathEditMode="relative" rAng="0" ptsTypes="AA">
                                          <p:cBhvr>
                                            <p:cTn id="30" dur="2000" fill="hold"/>
                                            <p:tgtEl>
                                              <p:spTgt spid="16"/>
                                            </p:tgtEl>
                                            <p:attrNameLst>
                                              <p:attrName>ppt_x</p:attrName>
                                              <p:attrName>ppt_y</p:attrName>
                                            </p:attrNameLst>
                                          </p:cBhvr>
                                          <p:rCtr x="27274" y="0"/>
                                        </p:animMotion>
                                      </p:childTnLst>
                                    </p:cTn>
                                  </p:par>
                                  <p:par>
                                    <p:cTn id="31" presetID="10" presetClass="exit" presetSubtype="0" fill="hold" grpId="1" nodeType="withEffect">
                                      <p:stCondLst>
                                        <p:cond delay="0"/>
                                      </p:stCondLst>
                                      <p:childTnLst>
                                        <p:animEffect transition="out" filter="fade">
                                          <p:cBhvr>
                                            <p:cTn id="32" dur="1000"/>
                                            <p:tgtEl>
                                              <p:spTgt spid="14"/>
                                            </p:tgtEl>
                                          </p:cBhvr>
                                        </p:animEffect>
                                        <p:set>
                                          <p:cBhvr>
                                            <p:cTn id="33" dur="1" fill="hold">
                                              <p:stCondLst>
                                                <p:cond delay="999"/>
                                              </p:stCondLst>
                                            </p:cTn>
                                            <p:tgtEl>
                                              <p:spTgt spid="14"/>
                                            </p:tgtEl>
                                            <p:attrNameLst>
                                              <p:attrName>style.visibility</p:attrName>
                                            </p:attrNameLst>
                                          </p:cBhvr>
                                          <p:to>
                                            <p:strVal val="hidden"/>
                                          </p:to>
                                        </p:set>
                                      </p:childTnLst>
                                    </p:cTn>
                                  </p:par>
                                  <p:par>
                                    <p:cTn id="34" presetID="2" presetClass="entr" presetSubtype="2"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1+#ppt_w/2"/>
                                              </p:val>
                                            </p:tav>
                                            <p:tav tm="100000">
                                              <p:val>
                                                <p:strVal val="#ppt_x"/>
                                              </p:val>
                                            </p:tav>
                                          </p:tavLst>
                                        </p:anim>
                                        <p:anim calcmode="lin" valueType="num">
                                          <p:cBhvr additive="base">
                                            <p:cTn id="37" dur="500" fill="hold"/>
                                            <p:tgtEl>
                                              <p:spTgt spid="17"/>
                                            </p:tgtEl>
                                            <p:attrNameLst>
                                              <p:attrName>ppt_y</p:attrName>
                                            </p:attrNameLst>
                                          </p:cBhvr>
                                          <p:tavLst>
                                            <p:tav tm="0">
                                              <p:val>
                                                <p:strVal val="#ppt_y"/>
                                              </p:val>
                                            </p:tav>
                                            <p:tav tm="100000">
                                              <p:val>
                                                <p:strVal val="#ppt_y"/>
                                              </p:val>
                                            </p:tav>
                                          </p:tavLst>
                                        </p:anim>
                                      </p:childTnLst>
                                    </p:cTn>
                                  </p:par>
                                </p:childTnLst>
                              </p:cTn>
                            </p:par>
                            <p:par>
                              <p:cTn id="38" fill="hold">
                                <p:stCondLst>
                                  <p:cond delay="2000"/>
                                </p:stCondLst>
                                <p:childTnLst>
                                  <p:par>
                                    <p:cTn id="39" presetID="2" presetClass="entr" presetSubtype="4" fill="hold" nodeType="afterEffect" p14:presetBounceEnd="50000">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14:bounceEnd="50000">
                                          <p:cBhvr additive="base">
                                            <p:cTn id="4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4" name="38806623_wrong-answer-xylophone-descend-01.wav"/>
                                            </p:tgtEl>
                                          </p:cMediaNode>
                                        </p:audio>
                                      </p:subTnLst>
                                    </p:cTn>
                                  </p:par>
                                  <p:par>
                                    <p:cTn id="43" presetID="23" presetClass="entr" presetSubtype="16" fill="hold" grpId="0" nodeType="withEffect">
                                      <p:stCondLst>
                                        <p:cond delay="1500"/>
                                      </p:stCondLst>
                                      <p:childTnLst>
                                        <p:set>
                                          <p:cBhvr>
                                            <p:cTn id="44" dur="1" fill="hold">
                                              <p:stCondLst>
                                                <p:cond delay="0"/>
                                              </p:stCondLst>
                                            </p:cTn>
                                            <p:tgtEl>
                                              <p:spTgt spid="53"/>
                                            </p:tgtEl>
                                            <p:attrNameLst>
                                              <p:attrName>style.visibility</p:attrName>
                                            </p:attrNameLst>
                                          </p:cBhvr>
                                          <p:to>
                                            <p:strVal val="visible"/>
                                          </p:to>
                                        </p:set>
                                        <p:anim calcmode="lin" valueType="num">
                                          <p:cBhvr>
                                            <p:cTn id="45" dur="500" fill="hold"/>
                                            <p:tgtEl>
                                              <p:spTgt spid="53"/>
                                            </p:tgtEl>
                                            <p:attrNameLst>
                                              <p:attrName>ppt_w</p:attrName>
                                            </p:attrNameLst>
                                          </p:cBhvr>
                                          <p:tavLst>
                                            <p:tav tm="0">
                                              <p:val>
                                                <p:fltVal val="0"/>
                                              </p:val>
                                            </p:tav>
                                            <p:tav tm="100000">
                                              <p:val>
                                                <p:strVal val="#ppt_w"/>
                                              </p:val>
                                            </p:tav>
                                          </p:tavLst>
                                        </p:anim>
                                        <p:anim calcmode="lin" valueType="num">
                                          <p:cBhvr>
                                            <p:cTn id="46"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21" grpId="0" animBg="1"/>
          <p:bldP spid="21" grpId="1" animBg="1"/>
          <p:bldP spid="53" grpId="0" animBg="1"/>
          <p:bldP spid="14" grpId="0" animBg="1"/>
          <p:bldP spid="1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fade">
                                          <p:cBhvr>
                                            <p:cTn id="11" dur="1000"/>
                                            <p:tgtEl>
                                              <p:spTgt spid="1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1" nodeType="clickEffect">
                                      <p:stCondLst>
                                        <p:cond delay="0"/>
                                      </p:stCondLst>
                                      <p:childTnLst>
                                        <p:animMotion origin="layout" path="M -2.77778E-7 -1.85185E-6 L 0.52379 -1.85185E-6 " pathEditMode="relative" rAng="0" ptsTypes="AA">
                                          <p:cBhvr>
                                            <p:cTn id="22" dur="2000" fill="hold"/>
                                            <p:tgtEl>
                                              <p:spTgt spid="21"/>
                                            </p:tgtEl>
                                            <p:attrNameLst>
                                              <p:attrName>ppt_x</p:attrName>
                                              <p:attrName>ppt_y</p:attrName>
                                            </p:attrNameLst>
                                          </p:cBhvr>
                                          <p:rCtr x="26181" y="0"/>
                                        </p:animMotion>
                                      </p:childTnLst>
                                      <p:subTnLst>
                                        <p:audio>
                                          <p:cMediaNode>
                                            <p:cTn display="0" masterRel="sameClick">
                                              <p:stCondLst>
                                                <p:cond evt="begin" delay="0">
                                                  <p:tn val="21"/>
                                                </p:cond>
                                              </p:stCondLst>
                                              <p:endCondLst>
                                                <p:cond evt="onStopAudio" delay="0">
                                                  <p:tgtEl>
                                                    <p:sldTgt/>
                                                  </p:tgtEl>
                                                </p:cond>
                                              </p:endCondLst>
                                            </p:cTn>
                                            <p:tgtEl>
                                              <p:sndTgt r:embed="rId10" name="38798951_correct-answer-bell-gliss-02.wav"/>
                                            </p:tgtEl>
                                          </p:cMediaNode>
                                        </p:audio>
                                      </p:subTnLst>
                                    </p:cTn>
                                  </p:par>
                                  <p:par>
                                    <p:cTn id="23" presetID="3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 calcmode="lin" valueType="num">
                                          <p:cBhvr>
                                            <p:cTn id="27" dur="500" fill="hold"/>
                                            <p:tgtEl>
                                              <p:spTgt spid="16"/>
                                            </p:tgtEl>
                                            <p:attrNameLst>
                                              <p:attrName>style.rotation</p:attrName>
                                            </p:attrNameLst>
                                          </p:cBhvr>
                                          <p:tavLst>
                                            <p:tav tm="0">
                                              <p:val>
                                                <p:fltVal val="90"/>
                                              </p:val>
                                            </p:tav>
                                            <p:tav tm="100000">
                                              <p:val>
                                                <p:fltVal val="0"/>
                                              </p:val>
                                            </p:tav>
                                          </p:tavLst>
                                        </p:anim>
                                        <p:animEffect transition="in" filter="fade">
                                          <p:cBhvr>
                                            <p:cTn id="28" dur="500"/>
                                            <p:tgtEl>
                                              <p:spTgt spid="16"/>
                                            </p:tgtEl>
                                          </p:cBhvr>
                                        </p:animEffect>
                                      </p:childTnLst>
                                    </p:cTn>
                                  </p:par>
                                  <p:par>
                                    <p:cTn id="29" presetID="42" presetClass="path" presetSubtype="0" accel="50000" decel="50000" fill="hold" nodeType="withEffect">
                                      <p:stCondLst>
                                        <p:cond delay="0"/>
                                      </p:stCondLst>
                                      <p:childTnLst>
                                        <p:animMotion origin="layout" path="M -4.16667E-6 2.22222E-6 L 0.54566 2.22222E-6 " pathEditMode="relative" rAng="0" ptsTypes="AA">
                                          <p:cBhvr>
                                            <p:cTn id="30" dur="2000" fill="hold"/>
                                            <p:tgtEl>
                                              <p:spTgt spid="16"/>
                                            </p:tgtEl>
                                            <p:attrNameLst>
                                              <p:attrName>ppt_x</p:attrName>
                                              <p:attrName>ppt_y</p:attrName>
                                            </p:attrNameLst>
                                          </p:cBhvr>
                                          <p:rCtr x="27274" y="0"/>
                                        </p:animMotion>
                                      </p:childTnLst>
                                    </p:cTn>
                                  </p:par>
                                  <p:par>
                                    <p:cTn id="31" presetID="10" presetClass="exit" presetSubtype="0" fill="hold" grpId="1" nodeType="withEffect">
                                      <p:stCondLst>
                                        <p:cond delay="0"/>
                                      </p:stCondLst>
                                      <p:childTnLst>
                                        <p:animEffect transition="out" filter="fade">
                                          <p:cBhvr>
                                            <p:cTn id="32" dur="1000"/>
                                            <p:tgtEl>
                                              <p:spTgt spid="14"/>
                                            </p:tgtEl>
                                          </p:cBhvr>
                                        </p:animEffect>
                                        <p:set>
                                          <p:cBhvr>
                                            <p:cTn id="33" dur="1" fill="hold">
                                              <p:stCondLst>
                                                <p:cond delay="999"/>
                                              </p:stCondLst>
                                            </p:cTn>
                                            <p:tgtEl>
                                              <p:spTgt spid="14"/>
                                            </p:tgtEl>
                                            <p:attrNameLst>
                                              <p:attrName>style.visibility</p:attrName>
                                            </p:attrNameLst>
                                          </p:cBhvr>
                                          <p:to>
                                            <p:strVal val="hidden"/>
                                          </p:to>
                                        </p:set>
                                      </p:childTnLst>
                                    </p:cTn>
                                  </p:par>
                                  <p:par>
                                    <p:cTn id="34" presetID="2" presetClass="entr" presetSubtype="2"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1+#ppt_w/2"/>
                                              </p:val>
                                            </p:tav>
                                            <p:tav tm="100000">
                                              <p:val>
                                                <p:strVal val="#ppt_x"/>
                                              </p:val>
                                            </p:tav>
                                          </p:tavLst>
                                        </p:anim>
                                        <p:anim calcmode="lin" valueType="num">
                                          <p:cBhvr additive="base">
                                            <p:cTn id="37" dur="500" fill="hold"/>
                                            <p:tgtEl>
                                              <p:spTgt spid="17"/>
                                            </p:tgtEl>
                                            <p:attrNameLst>
                                              <p:attrName>ppt_y</p:attrName>
                                            </p:attrNameLst>
                                          </p:cBhvr>
                                          <p:tavLst>
                                            <p:tav tm="0">
                                              <p:val>
                                                <p:strVal val="#ppt_y"/>
                                              </p:val>
                                            </p:tav>
                                            <p:tav tm="100000">
                                              <p:val>
                                                <p:strVal val="#ppt_y"/>
                                              </p:val>
                                            </p:tav>
                                          </p:tavLst>
                                        </p:anim>
                                      </p:childTnLst>
                                    </p:cTn>
                                  </p:par>
                                </p:childTnLst>
                              </p:cTn>
                            </p:par>
                            <p:par>
                              <p:cTn id="38" fill="hold">
                                <p:stCondLst>
                                  <p:cond delay="2000"/>
                                </p:stCondLst>
                                <p:childTnLst>
                                  <p:par>
                                    <p:cTn id="39" presetID="2" presetClass="entr" presetSubtype="4"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11" name="38806623_wrong-answer-xylophone-descend-01.wav"/>
                                            </p:tgtEl>
                                          </p:cMediaNode>
                                        </p:audio>
                                      </p:subTnLst>
                                    </p:cTn>
                                  </p:par>
                                  <p:par>
                                    <p:cTn id="43" presetID="23" presetClass="entr" presetSubtype="16" fill="hold" grpId="0" nodeType="withEffect">
                                      <p:stCondLst>
                                        <p:cond delay="1500"/>
                                      </p:stCondLst>
                                      <p:childTnLst>
                                        <p:set>
                                          <p:cBhvr>
                                            <p:cTn id="44" dur="1" fill="hold">
                                              <p:stCondLst>
                                                <p:cond delay="0"/>
                                              </p:stCondLst>
                                            </p:cTn>
                                            <p:tgtEl>
                                              <p:spTgt spid="53"/>
                                            </p:tgtEl>
                                            <p:attrNameLst>
                                              <p:attrName>style.visibility</p:attrName>
                                            </p:attrNameLst>
                                          </p:cBhvr>
                                          <p:to>
                                            <p:strVal val="visible"/>
                                          </p:to>
                                        </p:set>
                                        <p:anim calcmode="lin" valueType="num">
                                          <p:cBhvr>
                                            <p:cTn id="45" dur="500" fill="hold"/>
                                            <p:tgtEl>
                                              <p:spTgt spid="53"/>
                                            </p:tgtEl>
                                            <p:attrNameLst>
                                              <p:attrName>ppt_w</p:attrName>
                                            </p:attrNameLst>
                                          </p:cBhvr>
                                          <p:tavLst>
                                            <p:tav tm="0">
                                              <p:val>
                                                <p:fltVal val="0"/>
                                              </p:val>
                                            </p:tav>
                                            <p:tav tm="100000">
                                              <p:val>
                                                <p:strVal val="#ppt_w"/>
                                              </p:val>
                                            </p:tav>
                                          </p:tavLst>
                                        </p:anim>
                                        <p:anim calcmode="lin" valueType="num">
                                          <p:cBhvr>
                                            <p:cTn id="46"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21" grpId="0" animBg="1"/>
          <p:bldP spid="21" grpId="1" animBg="1"/>
          <p:bldP spid="53" grpId="0" animBg="1"/>
          <p:bldP spid="14" grpId="0" animBg="1"/>
          <p:bldP spid="14" grpId="1"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1476161"/>
            <a:ext cx="9143999" cy="823310"/>
          </a:xfrm>
          <a:prstGeom prst="rect">
            <a:avLst/>
          </a:prstGeom>
        </p:spPr>
        <p:txBody>
          <a:bodyPr vert="horz"/>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lgn="ctr"/>
            <a:r>
              <a:rPr lang="en-GB" sz="3600" kern="0" dirty="0">
                <a:solidFill>
                  <a:srgbClr val="16216A"/>
                </a:solidFill>
              </a:rPr>
              <a:t>Oops, try again!</a:t>
            </a:r>
            <a:endParaRPr lang="en-US" sz="3600" b="0" kern="0"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1192" y="5919558"/>
            <a:ext cx="393676" cy="62948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87" y="5674747"/>
            <a:ext cx="393676" cy="629480"/>
          </a:xfrm>
          <a:prstGeom prst="rect">
            <a:avLst/>
          </a:prstGeom>
        </p:spPr>
      </p:pic>
      <p:grpSp>
        <p:nvGrpSpPr>
          <p:cNvPr id="13" name="Group 12"/>
          <p:cNvGrpSpPr/>
          <p:nvPr/>
        </p:nvGrpSpPr>
        <p:grpSpPr>
          <a:xfrm>
            <a:off x="6967970" y="5778351"/>
            <a:ext cx="690716" cy="647680"/>
            <a:chOff x="581019" y="5037942"/>
            <a:chExt cx="1374541" cy="1288898"/>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19" y="5257799"/>
              <a:ext cx="668575" cy="106904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435" y="5037942"/>
              <a:ext cx="406178" cy="102197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892" y="5531224"/>
              <a:ext cx="245668" cy="618118"/>
            </a:xfrm>
            <a:prstGeom prst="rect">
              <a:avLst/>
            </a:prstGeom>
          </p:spPr>
        </p:pic>
      </p:grpSp>
      <p:sp>
        <p:nvSpPr>
          <p:cNvPr id="2" name="Left Arrow 1">
            <a:hlinkClick r:id="" action="ppaction://hlinkshowjump?jump=previousslide"/>
            <a:extLst>
              <a:ext uri="{FF2B5EF4-FFF2-40B4-BE49-F238E27FC236}">
                <a16:creationId xmlns:a16="http://schemas.microsoft.com/office/drawing/2014/main" id="{FFCED24C-9793-FA4B-B526-346151FB3A1A}"/>
              </a:ext>
            </a:extLst>
          </p:cNvPr>
          <p:cNvSpPr/>
          <p:nvPr/>
        </p:nvSpPr>
        <p:spPr bwMode="auto">
          <a:xfrm>
            <a:off x="1029593" y="4193922"/>
            <a:ext cx="2934586" cy="839972"/>
          </a:xfrm>
          <a:prstGeom prst="leftArrow">
            <a:avLst/>
          </a:prstGeom>
          <a:solidFill>
            <a:srgbClr val="16216A"/>
          </a:solidFill>
          <a:ln w="50800" cap="flat" cmpd="sng" algn="ctr">
            <a:noFill/>
            <a:prstDash val="solid"/>
            <a:round/>
            <a:headEnd type="none" w="med" len="med"/>
            <a:tailEnd type="none" w="med" len="med"/>
          </a:ln>
          <a:effectLst/>
        </p:spPr>
        <p:txBody>
          <a:bodyPr vert="horz" wrap="square" lIns="28800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a:ln>
                  <a:noFill/>
                </a:ln>
                <a:solidFill>
                  <a:schemeClr val="bg1"/>
                </a:solidFill>
                <a:effectLst/>
                <a:latin typeface="+mj-lt"/>
                <a:ea typeface="MS PGothic" pitchFamily="34" charset="-128"/>
              </a:rPr>
              <a:t>Back to question</a:t>
            </a:r>
            <a:endParaRPr kumimoji="0" lang="en-US" sz="2000" b="1" i="0" u="none" strike="noStrike" cap="none" normalizeH="0" baseline="0" dirty="0">
              <a:ln>
                <a:noFill/>
              </a:ln>
              <a:solidFill>
                <a:schemeClr val="bg1"/>
              </a:solidFill>
              <a:effectLst/>
              <a:latin typeface="+mj-lt"/>
              <a:ea typeface="MS PGothic" pitchFamily="34" charset="-128"/>
            </a:endParaRPr>
          </a:p>
        </p:txBody>
      </p:sp>
      <p:pic>
        <p:nvPicPr>
          <p:cNvPr id="18" name="Picture 17">
            <a:hlinkClick r:id="" action="ppaction://hlinkshowjump?jump=previousslide"/>
            <a:extLst>
              <a:ext uri="{FF2B5EF4-FFF2-40B4-BE49-F238E27FC236}">
                <a16:creationId xmlns:a16="http://schemas.microsoft.com/office/drawing/2014/main" id="{D8E16AE1-183B-0A44-8F3B-FFE52305F0F3}"/>
              </a:ext>
            </a:extLst>
          </p:cNvPr>
          <p:cNvPicPr>
            <a:picLocks noChangeAspect="1"/>
          </p:cNvPicPr>
          <p:nvPr/>
        </p:nvPicPr>
        <p:blipFill>
          <a:blip r:embed="rId5"/>
          <a:stretch>
            <a:fillRect/>
          </a:stretch>
        </p:blipFill>
        <p:spPr>
          <a:xfrm>
            <a:off x="2331970" y="2495071"/>
            <a:ext cx="3829355" cy="3913601"/>
          </a:xfrm>
          <a:prstGeom prst="rect">
            <a:avLst/>
          </a:prstGeom>
        </p:spPr>
      </p:pic>
      <p:grpSp>
        <p:nvGrpSpPr>
          <p:cNvPr id="19" name="soltan">
            <a:extLst>
              <a:ext uri="{FF2B5EF4-FFF2-40B4-BE49-F238E27FC236}">
                <a16:creationId xmlns:a16="http://schemas.microsoft.com/office/drawing/2014/main" id="{E60D3D88-26AE-CD45-AC5F-3066B20C3A6C}"/>
              </a:ext>
            </a:extLst>
          </p:cNvPr>
          <p:cNvGrpSpPr/>
          <p:nvPr/>
        </p:nvGrpSpPr>
        <p:grpSpPr>
          <a:xfrm>
            <a:off x="8159389" y="5505934"/>
            <a:ext cx="396178" cy="1043104"/>
            <a:chOff x="1778683" y="3735716"/>
            <a:chExt cx="692656" cy="1823706"/>
          </a:xfrm>
        </p:grpSpPr>
        <p:sp>
          <p:nvSpPr>
            <p:cNvPr id="20" name="Oval 19">
              <a:extLst>
                <a:ext uri="{FF2B5EF4-FFF2-40B4-BE49-F238E27FC236}">
                  <a16:creationId xmlns:a16="http://schemas.microsoft.com/office/drawing/2014/main" id="{C06EE847-A15E-9449-BF77-A2F0AC0C39E7}"/>
                </a:ext>
              </a:extLst>
            </p:cNvPr>
            <p:cNvSpPr/>
            <p:nvPr/>
          </p:nvSpPr>
          <p:spPr bwMode="auto">
            <a:xfrm>
              <a:off x="1778683" y="5472706"/>
              <a:ext cx="588899" cy="86716"/>
            </a:xfrm>
            <a:prstGeom prst="ellipse">
              <a:avLst/>
            </a:prstGeom>
            <a:solidFill>
              <a:schemeClr val="tx1">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a typeface="MS PGothic" pitchFamily="34" charset="-128"/>
              </a:endParaRPr>
            </a:p>
          </p:txBody>
        </p:sp>
        <p:pic>
          <p:nvPicPr>
            <p:cNvPr id="21" name="Picture 20">
              <a:extLst>
                <a:ext uri="{FF2B5EF4-FFF2-40B4-BE49-F238E27FC236}">
                  <a16:creationId xmlns:a16="http://schemas.microsoft.com/office/drawing/2014/main" id="{7516ACB0-F4E0-3548-86E4-CF66265F48B3}"/>
                </a:ext>
              </a:extLst>
            </p:cNvPr>
            <p:cNvPicPr>
              <a:picLocks noChangeAspect="1"/>
            </p:cNvPicPr>
            <p:nvPr/>
          </p:nvPicPr>
          <p:blipFill>
            <a:blip r:embed="rId6"/>
            <a:stretch>
              <a:fillRect/>
            </a:stretch>
          </p:blipFill>
          <p:spPr>
            <a:xfrm rot="592406">
              <a:off x="1879487" y="3735716"/>
              <a:ext cx="591852" cy="1739840"/>
            </a:xfrm>
            <a:prstGeom prst="rect">
              <a:avLst/>
            </a:prstGeom>
          </p:spPr>
        </p:pic>
      </p:grpSp>
    </p:spTree>
    <p:extLst>
      <p:ext uri="{BB962C8B-B14F-4D97-AF65-F5344CB8AC3E}">
        <p14:creationId xmlns:p14="http://schemas.microsoft.com/office/powerpoint/2010/main" val="271614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36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12" presetClass="entr" presetSubtype="2"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ppt_x</p:attrName>
                                        </p:attrNameLst>
                                      </p:cBhvr>
                                      <p:tavLst>
                                        <p:tav tm="0">
                                          <p:val>
                                            <p:strVal val="#ppt_x+#ppt_w*1.125000"/>
                                          </p:val>
                                        </p:tav>
                                        <p:tav tm="100000">
                                          <p:val>
                                            <p:strVal val="#ppt_x"/>
                                          </p:val>
                                        </p:tav>
                                      </p:tavLst>
                                    </p:anim>
                                    <p:animEffect transition="in" filter="wipe(lef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59F49891-4FDD-184E-9A4B-A8FD6231904D}"/>
              </a:ext>
            </a:extLst>
          </p:cNvPr>
          <p:cNvSpPr txBox="1">
            <a:spLocks/>
          </p:cNvSpPr>
          <p:nvPr/>
        </p:nvSpPr>
        <p:spPr>
          <a:xfrm>
            <a:off x="473825" y="80963"/>
            <a:ext cx="9143999" cy="2879725"/>
          </a:xfrm>
          <a:prstGeom prst="rect">
            <a:avLst/>
          </a:prstGeom>
        </p:spPr>
        <p:txBody>
          <a:bodyPr vert="horz" anchor="ctr">
            <a:noAutofit/>
          </a:bodyPr>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spcAft>
                <a:spcPts val="1800"/>
              </a:spcAft>
            </a:pPr>
            <a:r>
              <a:rPr lang="en-GB" sz="1400" b="0" kern="0" dirty="0">
                <a:solidFill>
                  <a:srgbClr val="16216A"/>
                </a:solidFill>
              </a:rPr>
              <a:t>Question 3 / 5</a:t>
            </a:r>
          </a:p>
          <a:p>
            <a:pPr>
              <a:spcAft>
                <a:spcPts val="600"/>
              </a:spcAft>
            </a:pPr>
            <a:r>
              <a:rPr lang="en-GB" sz="2400" kern="0" dirty="0">
                <a:solidFill>
                  <a:srgbClr val="16216A"/>
                </a:solidFill>
              </a:rPr>
              <a:t>Which one is NOT true </a:t>
            </a:r>
            <a:br>
              <a:rPr lang="en-GB" sz="2400" kern="0" dirty="0">
                <a:solidFill>
                  <a:srgbClr val="16216A"/>
                </a:solidFill>
              </a:rPr>
            </a:br>
            <a:r>
              <a:rPr lang="en-GB" sz="2400" kern="0" dirty="0">
                <a:solidFill>
                  <a:srgbClr val="16216A"/>
                </a:solidFill>
              </a:rPr>
              <a:t>about the sun’s rays?</a:t>
            </a:r>
          </a:p>
        </p:txBody>
      </p:sp>
      <p:sp>
        <p:nvSpPr>
          <p:cNvPr id="43" name="Right Arrow 42">
            <a:hlinkClick r:id="rId4" action="ppaction://hlinksldjump"/>
            <a:extLst>
              <a:ext uri="{FF2B5EF4-FFF2-40B4-BE49-F238E27FC236}">
                <a16:creationId xmlns:a16="http://schemas.microsoft.com/office/drawing/2014/main" id="{0E026971-4253-5B44-AC49-7397953E4D20}"/>
              </a:ext>
            </a:extLst>
          </p:cNvPr>
          <p:cNvSpPr/>
          <p:nvPr/>
        </p:nvSpPr>
        <p:spPr bwMode="auto">
          <a:xfrm>
            <a:off x="612952" y="5950781"/>
            <a:ext cx="1058358" cy="646037"/>
          </a:xfrm>
          <a:prstGeom prst="rightArrow">
            <a:avLst/>
          </a:prstGeom>
          <a:solidFill>
            <a:srgbClr val="16216A"/>
          </a:solidFill>
          <a:ln w="50800" cap="flat" cmpd="sng" algn="ctr">
            <a:noFill/>
            <a:prstDash val="solid"/>
            <a:round/>
            <a:headEnd type="none" w="med" len="med"/>
            <a:tailEnd type="none" w="med" len="med"/>
          </a:ln>
          <a:effectLst/>
        </p:spPr>
        <p:txBody>
          <a:bodyPr vert="horz" wrap="square" lIns="91440" tIns="45720" rIns="28800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chemeClr val="bg1"/>
                </a:solidFill>
                <a:effectLst/>
                <a:latin typeface="+mj-lt"/>
                <a:ea typeface="MS PGothic" pitchFamily="34" charset="-128"/>
              </a:rPr>
              <a:t>Next</a:t>
            </a:r>
            <a:endParaRPr kumimoji="0" lang="en-US" sz="1800" b="1" i="0" u="none" strike="noStrike" cap="none" normalizeH="0" baseline="0" dirty="0">
              <a:ln>
                <a:noFill/>
              </a:ln>
              <a:solidFill>
                <a:schemeClr val="bg1"/>
              </a:solidFill>
              <a:effectLst/>
              <a:latin typeface="+mj-lt"/>
              <a:ea typeface="MS PGothic" pitchFamily="34" charset="-128"/>
            </a:endParaRPr>
          </a:p>
        </p:txBody>
      </p:sp>
      <p:sp>
        <p:nvSpPr>
          <p:cNvPr id="23" name="Oval 22">
            <a:hlinkClick r:id="" action="ppaction://hlinkshowjump?jump=nextslide">
              <a:snd r:embed="rId5" name="38806623_wrong-answer-xylophone-descend-01.wav"/>
            </a:hlinkClick>
            <a:extLst>
              <a:ext uri="{FF2B5EF4-FFF2-40B4-BE49-F238E27FC236}">
                <a16:creationId xmlns:a16="http://schemas.microsoft.com/office/drawing/2014/main" id="{CA22CEDF-C814-5E43-8716-5B27DE158ECF}"/>
              </a:ext>
            </a:extLst>
          </p:cNvPr>
          <p:cNvSpPr/>
          <p:nvPr/>
        </p:nvSpPr>
        <p:spPr bwMode="auto">
          <a:xfrm>
            <a:off x="3546475" y="3070760"/>
            <a:ext cx="1806254" cy="1806254"/>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rgbClr val="16216A"/>
                </a:solidFill>
                <a:effectLst/>
                <a:latin typeface="+mn-lt"/>
                <a:ea typeface="MS PGothic" pitchFamily="34" charset="-128"/>
              </a:rPr>
              <a:t>They can </a:t>
            </a:r>
            <a:br>
              <a:rPr kumimoji="0" lang="en-GB" sz="1800" b="1" i="0" u="none" strike="noStrike" cap="none" normalizeH="0" baseline="0" dirty="0">
                <a:ln>
                  <a:noFill/>
                </a:ln>
                <a:solidFill>
                  <a:srgbClr val="16216A"/>
                </a:solidFill>
                <a:effectLst/>
                <a:latin typeface="+mn-lt"/>
                <a:ea typeface="MS PGothic" pitchFamily="34" charset="-128"/>
              </a:rPr>
            </a:br>
            <a:r>
              <a:rPr kumimoji="0" lang="en-GB" sz="1800" b="1" i="0" u="none" strike="noStrike" cap="none" normalizeH="0" baseline="0" dirty="0">
                <a:ln>
                  <a:noFill/>
                </a:ln>
                <a:solidFill>
                  <a:srgbClr val="16216A"/>
                </a:solidFill>
                <a:effectLst/>
                <a:latin typeface="+mn-lt"/>
                <a:ea typeface="MS PGothic" pitchFamily="34" charset="-128"/>
              </a:rPr>
              <a:t>damage your eyes</a:t>
            </a:r>
          </a:p>
        </p:txBody>
      </p:sp>
      <p:sp>
        <p:nvSpPr>
          <p:cNvPr id="24" name="Oval 23">
            <a:extLst>
              <a:ext uri="{FF2B5EF4-FFF2-40B4-BE49-F238E27FC236}">
                <a16:creationId xmlns:a16="http://schemas.microsoft.com/office/drawing/2014/main" id="{91647F0D-C740-BE41-AF16-245BF05160A3}"/>
              </a:ext>
            </a:extLst>
          </p:cNvPr>
          <p:cNvSpPr/>
          <p:nvPr/>
        </p:nvSpPr>
        <p:spPr bwMode="auto">
          <a:xfrm>
            <a:off x="6516687" y="3070760"/>
            <a:ext cx="1806254" cy="1806254"/>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rgbClr val="16216A"/>
                </a:solidFill>
                <a:effectLst/>
                <a:latin typeface="+mn-lt"/>
                <a:ea typeface="MS PGothic" pitchFamily="34" charset="-128"/>
              </a:rPr>
              <a:t>They can make you grow taller</a:t>
            </a:r>
          </a:p>
        </p:txBody>
      </p:sp>
      <p:sp>
        <p:nvSpPr>
          <p:cNvPr id="22" name="Oval 21">
            <a:hlinkClick r:id="" action="ppaction://hlinkshowjump?jump=nextslide">
              <a:snd r:embed="rId5" name="38806623_wrong-answer-xylophone-descend-01.wav"/>
            </a:hlinkClick>
            <a:extLst>
              <a:ext uri="{FF2B5EF4-FFF2-40B4-BE49-F238E27FC236}">
                <a16:creationId xmlns:a16="http://schemas.microsoft.com/office/drawing/2014/main" id="{1C7DD001-B21F-2641-891E-F3A37219CFA3}"/>
              </a:ext>
            </a:extLst>
          </p:cNvPr>
          <p:cNvSpPr/>
          <p:nvPr/>
        </p:nvSpPr>
        <p:spPr bwMode="auto">
          <a:xfrm>
            <a:off x="576263" y="3070760"/>
            <a:ext cx="1806254" cy="1806254"/>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a:r>
              <a:rPr lang="en-GB" sz="1800" b="1" dirty="0">
                <a:solidFill>
                  <a:srgbClr val="16216A"/>
                </a:solidFill>
                <a:latin typeface="+mn-lt"/>
                <a:ea typeface="MS PGothic" pitchFamily="34" charset="-128"/>
              </a:rPr>
              <a:t>They can </a:t>
            </a:r>
            <a:br>
              <a:rPr lang="en-GB" sz="1800" b="1" dirty="0">
                <a:solidFill>
                  <a:srgbClr val="16216A"/>
                </a:solidFill>
                <a:latin typeface="+mn-lt"/>
                <a:ea typeface="MS PGothic" pitchFamily="34" charset="-128"/>
              </a:rPr>
            </a:br>
            <a:r>
              <a:rPr lang="en-GB" sz="1800" b="1" dirty="0">
                <a:solidFill>
                  <a:srgbClr val="16216A"/>
                </a:solidFill>
                <a:latin typeface="+mn-lt"/>
                <a:ea typeface="MS PGothic" pitchFamily="34" charset="-128"/>
              </a:rPr>
              <a:t>cause </a:t>
            </a:r>
            <a:br>
              <a:rPr lang="en-GB" sz="1800" b="1" dirty="0">
                <a:solidFill>
                  <a:srgbClr val="16216A"/>
                </a:solidFill>
                <a:latin typeface="+mn-lt"/>
                <a:ea typeface="MS PGothic" pitchFamily="34" charset="-128"/>
              </a:rPr>
            </a:br>
            <a:r>
              <a:rPr lang="en-GB" sz="1800" b="1" dirty="0">
                <a:solidFill>
                  <a:srgbClr val="16216A"/>
                </a:solidFill>
                <a:latin typeface="+mn-lt"/>
                <a:ea typeface="MS PGothic" pitchFamily="34" charset="-128"/>
              </a:rPr>
              <a:t>permanent </a:t>
            </a:r>
            <a:br>
              <a:rPr lang="en-GB" sz="1800" b="1" dirty="0">
                <a:solidFill>
                  <a:srgbClr val="16216A"/>
                </a:solidFill>
                <a:latin typeface="+mn-lt"/>
                <a:ea typeface="MS PGothic" pitchFamily="34" charset="-128"/>
              </a:rPr>
            </a:br>
            <a:r>
              <a:rPr lang="en-GB" sz="1800" b="1" dirty="0">
                <a:solidFill>
                  <a:srgbClr val="16216A"/>
                </a:solidFill>
                <a:latin typeface="+mn-lt"/>
                <a:ea typeface="MS PGothic" pitchFamily="34" charset="-128"/>
              </a:rPr>
              <a:t>damage to </a:t>
            </a:r>
            <a:br>
              <a:rPr lang="en-GB" sz="1800" b="1" dirty="0">
                <a:solidFill>
                  <a:srgbClr val="16216A"/>
                </a:solidFill>
                <a:latin typeface="+mn-lt"/>
                <a:ea typeface="MS PGothic" pitchFamily="34" charset="-128"/>
              </a:rPr>
            </a:br>
            <a:r>
              <a:rPr lang="en-GB" sz="1800" b="1" dirty="0">
                <a:solidFill>
                  <a:srgbClr val="16216A"/>
                </a:solidFill>
                <a:latin typeface="+mn-lt"/>
                <a:ea typeface="MS PGothic" pitchFamily="34" charset="-128"/>
              </a:rPr>
              <a:t>your skin.</a:t>
            </a:r>
          </a:p>
        </p:txBody>
      </p:sp>
      <p:grpSp>
        <p:nvGrpSpPr>
          <p:cNvPr id="12" name="Group 11">
            <a:extLst>
              <a:ext uri="{FF2B5EF4-FFF2-40B4-BE49-F238E27FC236}">
                <a16:creationId xmlns:a16="http://schemas.microsoft.com/office/drawing/2014/main" id="{5045ECA2-C050-CF43-B89C-B2201C3B06F7}"/>
              </a:ext>
            </a:extLst>
          </p:cNvPr>
          <p:cNvGrpSpPr/>
          <p:nvPr/>
        </p:nvGrpSpPr>
        <p:grpSpPr>
          <a:xfrm>
            <a:off x="473825" y="3117272"/>
            <a:ext cx="4459483" cy="1713229"/>
            <a:chOff x="387727" y="4956488"/>
            <a:chExt cx="4459483" cy="1713229"/>
          </a:xfrm>
        </p:grpSpPr>
        <p:sp>
          <p:nvSpPr>
            <p:cNvPr id="13" name="Rectangle 12">
              <a:extLst>
                <a:ext uri="{FF2B5EF4-FFF2-40B4-BE49-F238E27FC236}">
                  <a16:creationId xmlns:a16="http://schemas.microsoft.com/office/drawing/2014/main" id="{3D29B264-552D-2E4E-8CFB-5CF230CC2EF2}"/>
                </a:ext>
              </a:extLst>
            </p:cNvPr>
            <p:cNvSpPr/>
            <p:nvPr/>
          </p:nvSpPr>
          <p:spPr bwMode="auto">
            <a:xfrm>
              <a:off x="387727" y="5002392"/>
              <a:ext cx="4408962" cy="1667325"/>
            </a:xfrm>
            <a:prstGeom prst="rect">
              <a:avLst/>
            </a:prstGeom>
            <a:solidFill>
              <a:srgbClr val="16216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4" charset="0"/>
                <a:ea typeface="MS PGothic" pitchFamily="34" charset="-128"/>
              </a:endParaRPr>
            </a:p>
          </p:txBody>
        </p:sp>
        <p:sp>
          <p:nvSpPr>
            <p:cNvPr id="14" name="TextBox 13">
              <a:hlinkClick r:id="rId6" action="ppaction://hlinksldjump"/>
              <a:extLst>
                <a:ext uri="{FF2B5EF4-FFF2-40B4-BE49-F238E27FC236}">
                  <a16:creationId xmlns:a16="http://schemas.microsoft.com/office/drawing/2014/main" id="{9D6C4D12-CBD6-8541-94E2-B805EE7D785B}"/>
                </a:ext>
              </a:extLst>
            </p:cNvPr>
            <p:cNvSpPr txBox="1"/>
            <p:nvPr/>
          </p:nvSpPr>
          <p:spPr>
            <a:xfrm>
              <a:off x="424416" y="4956488"/>
              <a:ext cx="4422794" cy="1667325"/>
            </a:xfrm>
            <a:prstGeom prst="roundRect">
              <a:avLst>
                <a:gd name="adj" fmla="val 0"/>
              </a:avLst>
            </a:prstGeom>
            <a:solidFill>
              <a:schemeClr val="bg1"/>
            </a:solidFill>
            <a:ln w="12700">
              <a:solidFill>
                <a:srgbClr val="16216A"/>
              </a:solidFill>
            </a:ln>
          </p:spPr>
          <p:txBody>
            <a:bodyPr wrap="square" lIns="216000" tIns="216000" rIns="216000" bIns="216000" rtlCol="0" anchor="ctr">
              <a:spAutoFit/>
            </a:bodyPr>
            <a:lstStyle/>
            <a:p>
              <a:r>
                <a:rPr lang="en-GB" sz="1600" dirty="0">
                  <a:solidFill>
                    <a:srgbClr val="16216A"/>
                  </a:solidFill>
                  <a:latin typeface="+mn-lt"/>
                </a:rPr>
                <a:t>The sun’s rays can’t make you grow taller, but they can cause permanent damage to your skin and your eyes. That’s why it’s important to protect yourself from </a:t>
              </a:r>
            </a:p>
            <a:p>
              <a:r>
                <a:rPr lang="en-GB" sz="1600" dirty="0">
                  <a:solidFill>
                    <a:srgbClr val="16216A"/>
                  </a:solidFill>
                  <a:latin typeface="+mn-lt"/>
                </a:rPr>
                <a:t>harmful rays.</a:t>
              </a:r>
            </a:p>
          </p:txBody>
        </p:sp>
      </p:grpSp>
      <p:pic>
        <p:nvPicPr>
          <p:cNvPr id="15" name="Graphic 14">
            <a:extLst>
              <a:ext uri="{FF2B5EF4-FFF2-40B4-BE49-F238E27FC236}">
                <a16:creationId xmlns:a16="http://schemas.microsoft.com/office/drawing/2014/main" id="{605C741B-5DF9-FA4E-AF5C-72C2410D4D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99179" y="4371202"/>
            <a:ext cx="633296" cy="633296"/>
          </a:xfrm>
          <a:prstGeom prst="rect">
            <a:avLst/>
          </a:prstGeom>
        </p:spPr>
      </p:pic>
      <p:pic>
        <p:nvPicPr>
          <p:cNvPr id="16" name="Picture 15">
            <a:extLst>
              <a:ext uri="{FF2B5EF4-FFF2-40B4-BE49-F238E27FC236}">
                <a16:creationId xmlns:a16="http://schemas.microsoft.com/office/drawing/2014/main" id="{0B15DF47-593B-414E-A588-C9F82FDAF8D7}"/>
              </a:ext>
            </a:extLst>
          </p:cNvPr>
          <p:cNvPicPr>
            <a:picLocks noChangeAspect="1"/>
          </p:cNvPicPr>
          <p:nvPr/>
        </p:nvPicPr>
        <p:blipFill rotWithShape="1">
          <a:blip r:embed="rId9"/>
          <a:srcRect l="18254" t="4367" r="17699"/>
          <a:stretch/>
        </p:blipFill>
        <p:spPr>
          <a:xfrm>
            <a:off x="6552696" y="3324112"/>
            <a:ext cx="3550024" cy="3533887"/>
          </a:xfrm>
          <a:prstGeom prst="rect">
            <a:avLst/>
          </a:prstGeom>
        </p:spPr>
      </p:pic>
    </p:spTree>
    <p:extLst>
      <p:ext uri="{BB962C8B-B14F-4D97-AF65-F5344CB8AC3E}">
        <p14:creationId xmlns:p14="http://schemas.microsoft.com/office/powerpoint/2010/main" val="403287088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4">
                                                <p:txEl>
                                                  <p:pRg st="1" end="1"/>
                                                </p:txEl>
                                              </p:spTgt>
                                            </p:tgtEl>
                                            <p:attrNameLst>
                                              <p:attrName>style.visibility</p:attrName>
                                            </p:attrNameLst>
                                          </p:cBhvr>
                                          <p:to>
                                            <p:strVal val="visible"/>
                                          </p:to>
                                        </p:set>
                                        <p:animEffect transition="in" filter="fade">
                                          <p:cBhvr>
                                            <p:cTn id="11" dur="1000"/>
                                            <p:tgtEl>
                                              <p:spTgt spid="34">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childTnLst>
                                    </p:cTn>
                                  </p:par>
                                  <p:par>
                                    <p:cTn id="19" presetID="10" presetClass="entr" presetSubtype="0" fill="hold" grpId="2"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0" nodeType="clickEffect">
                                      <p:stCondLst>
                                        <p:cond delay="0"/>
                                      </p:stCondLst>
                                      <p:childTnLst>
                                        <p:animMotion origin="layout" path="M 1.66667E-6 -1.11111E-6 L -0.14063 -1.11111E-6 " pathEditMode="relative" rAng="0" ptsTypes="AA">
                                          <p:cBhvr>
                                            <p:cTn id="25" dur="2000" fill="hold"/>
                                            <p:tgtEl>
                                              <p:spTgt spid="24"/>
                                            </p:tgtEl>
                                            <p:attrNameLst>
                                              <p:attrName>ppt_x</p:attrName>
                                              <p:attrName>ppt_y</p:attrName>
                                            </p:attrNameLst>
                                          </p:cBhvr>
                                          <p:rCtr x="-7031" y="0"/>
                                        </p:animMotion>
                                      </p:childTnLst>
                                      <p:subTnLst>
                                        <p:audio>
                                          <p:cMediaNode>
                                            <p:cTn display="0" masterRel="sameClick">
                                              <p:stCondLst>
                                                <p:cond evt="begin" delay="0">
                                                  <p:tn val="24"/>
                                                </p:cond>
                                              </p:stCondLst>
                                              <p:endCondLst>
                                                <p:cond evt="onStopAudio" delay="0">
                                                  <p:tgtEl>
                                                    <p:sldTgt/>
                                                  </p:tgtEl>
                                                </p:cond>
                                              </p:endCondLst>
                                            </p:cTn>
                                            <p:tgtEl>
                                              <p:sndTgt r:embed="rId3" name="38798951_correct-answer-bell-gliss-02.wav"/>
                                            </p:tgtEl>
                                          </p:cMediaNode>
                                        </p:audio>
                                      </p:subTnLst>
                                    </p:cTn>
                                  </p:par>
                                  <p:par>
                                    <p:cTn id="26" presetID="3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 calcmode="lin" valueType="num">
                                          <p:cBhvr>
                                            <p:cTn id="30" dur="500" fill="hold"/>
                                            <p:tgtEl>
                                              <p:spTgt spid="15"/>
                                            </p:tgtEl>
                                            <p:attrNameLst>
                                              <p:attrName>style.rotation</p:attrName>
                                            </p:attrNameLst>
                                          </p:cBhvr>
                                          <p:tavLst>
                                            <p:tav tm="0">
                                              <p:val>
                                                <p:fltVal val="90"/>
                                              </p:val>
                                            </p:tav>
                                            <p:tav tm="100000">
                                              <p:val>
                                                <p:fltVal val="0"/>
                                              </p:val>
                                            </p:tav>
                                          </p:tavLst>
                                        </p:anim>
                                        <p:animEffect transition="in" filter="fade">
                                          <p:cBhvr>
                                            <p:cTn id="31" dur="500"/>
                                            <p:tgtEl>
                                              <p:spTgt spid="15"/>
                                            </p:tgtEl>
                                          </p:cBhvr>
                                        </p:animEffect>
                                      </p:childTnLst>
                                    </p:cTn>
                                  </p:par>
                                  <p:par>
                                    <p:cTn id="32" presetID="42" presetClass="path" presetSubtype="0" accel="50000" decel="50000" fill="hold" nodeType="withEffect">
                                      <p:stCondLst>
                                        <p:cond delay="0"/>
                                      </p:stCondLst>
                                      <p:childTnLst>
                                        <p:animMotion origin="layout" path="M -2.5E-6 -4.81481E-6 L -0.14375 -4.81481E-6 " pathEditMode="relative" rAng="0" ptsTypes="AA">
                                          <p:cBhvr>
                                            <p:cTn id="33" dur="2000" fill="hold"/>
                                            <p:tgtEl>
                                              <p:spTgt spid="15"/>
                                            </p:tgtEl>
                                            <p:attrNameLst>
                                              <p:attrName>ppt_x</p:attrName>
                                              <p:attrName>ppt_y</p:attrName>
                                            </p:attrNameLst>
                                          </p:cBhvr>
                                          <p:rCtr x="-7187" y="0"/>
                                        </p:animMotion>
                                      </p:childTnLst>
                                    </p:cTn>
                                  </p:par>
                                  <p:par>
                                    <p:cTn id="34" presetID="10" presetClass="exit" presetSubtype="0" fill="hold" grpId="1" nodeType="withEffect">
                                      <p:stCondLst>
                                        <p:cond delay="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childTnLst>
                              </p:cTn>
                            </p:par>
                            <p:par>
                              <p:cTn id="40" fill="hold">
                                <p:stCondLst>
                                  <p:cond delay="2000"/>
                                </p:stCondLst>
                                <p:childTnLst>
                                  <p:par>
                                    <p:cTn id="41" presetID="2" presetClass="entr" presetSubtype="2"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1+#ppt_w/2"/>
                                              </p:val>
                                            </p:tav>
                                            <p:tav tm="100000">
                                              <p:val>
                                                <p:strVal val="#ppt_x"/>
                                              </p:val>
                                            </p:tav>
                                          </p:tavLst>
                                        </p:anim>
                                        <p:anim calcmode="lin" valueType="num">
                                          <p:cBhvr additive="base">
                                            <p:cTn id="44" dur="500" fill="hold"/>
                                            <p:tgtEl>
                                              <p:spTgt spid="16"/>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 presetClass="entr" presetSubtype="4" fill="hold" nodeType="afterEffect" p14:presetBounceEnd="50000">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14:bounceEnd="50000">
                                          <p:cBhvr additive="base">
                                            <p:cTn id="48" dur="10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49" dur="1000" fill="hold"/>
                                            <p:tgtEl>
                                              <p:spTgt spid="12"/>
                                            </p:tgtEl>
                                            <p:attrNameLst>
                                              <p:attrName>ppt_y</p:attrName>
                                            </p:attrNameLst>
                                          </p:cBhvr>
                                          <p:tavLst>
                                            <p:tav tm="0">
                                              <p:val>
                                                <p:strVal val="1+#ppt_h/2"/>
                                              </p:val>
                                            </p:tav>
                                            <p:tav tm="100000">
                                              <p:val>
                                                <p:strVal val="#ppt_y"/>
                                              </p:val>
                                            </p:tav>
                                          </p:tavLst>
                                        </p:anim>
                                      </p:childTnLst>
                                    </p:cTn>
                                  </p:par>
                                </p:childTnLst>
                              </p:cTn>
                            </p:par>
                            <p:par>
                              <p:cTn id="50" fill="hold">
                                <p:stCondLst>
                                  <p:cond delay="3500"/>
                                </p:stCondLst>
                                <p:childTnLst>
                                  <p:par>
                                    <p:cTn id="51" presetID="23" presetClass="entr" presetSubtype="16" fill="hold" grpId="0" nodeType="afterEffect">
                                      <p:stCondLst>
                                        <p:cond delay="0"/>
                                      </p:stCondLst>
                                      <p:childTnLst>
                                        <p:set>
                                          <p:cBhvr>
                                            <p:cTn id="52" dur="1" fill="hold">
                                              <p:stCondLst>
                                                <p:cond delay="0"/>
                                              </p:stCondLst>
                                            </p:cTn>
                                            <p:tgtEl>
                                              <p:spTgt spid="43"/>
                                            </p:tgtEl>
                                            <p:attrNameLst>
                                              <p:attrName>style.visibility</p:attrName>
                                            </p:attrNameLst>
                                          </p:cBhvr>
                                          <p:to>
                                            <p:strVal val="visible"/>
                                          </p:to>
                                        </p:set>
                                        <p:anim calcmode="lin" valueType="num">
                                          <p:cBhvr>
                                            <p:cTn id="53" dur="500" fill="hold"/>
                                            <p:tgtEl>
                                              <p:spTgt spid="43"/>
                                            </p:tgtEl>
                                            <p:attrNameLst>
                                              <p:attrName>ppt_w</p:attrName>
                                            </p:attrNameLst>
                                          </p:cBhvr>
                                          <p:tavLst>
                                            <p:tav tm="0">
                                              <p:val>
                                                <p:fltVal val="0"/>
                                              </p:val>
                                            </p:tav>
                                            <p:tav tm="100000">
                                              <p:val>
                                                <p:strVal val="#ppt_w"/>
                                              </p:val>
                                            </p:tav>
                                          </p:tavLst>
                                        </p:anim>
                                        <p:anim calcmode="lin" valueType="num">
                                          <p:cBhvr>
                                            <p:cTn id="54" dur="500" fill="hold"/>
                                            <p:tgtEl>
                                              <p:spTgt spid="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allAtOnce"/>
          <p:bldP spid="43" grpId="0" animBg="1"/>
          <p:bldP spid="23" grpId="0" animBg="1"/>
          <p:bldP spid="23" grpId="1" animBg="1"/>
          <p:bldP spid="24" grpId="0" animBg="1"/>
          <p:bldP spid="24" grpId="2" animBg="1"/>
          <p:bldP spid="22" grpId="0" animBg="1"/>
          <p:bldP spid="2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4">
                                                <p:txEl>
                                                  <p:pRg st="1" end="1"/>
                                                </p:txEl>
                                              </p:spTgt>
                                            </p:tgtEl>
                                            <p:attrNameLst>
                                              <p:attrName>style.visibility</p:attrName>
                                            </p:attrNameLst>
                                          </p:cBhvr>
                                          <p:to>
                                            <p:strVal val="visible"/>
                                          </p:to>
                                        </p:set>
                                        <p:animEffect transition="in" filter="fade">
                                          <p:cBhvr>
                                            <p:cTn id="11" dur="1000"/>
                                            <p:tgtEl>
                                              <p:spTgt spid="34">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childTnLst>
                                    </p:cTn>
                                  </p:par>
                                  <p:par>
                                    <p:cTn id="19" presetID="10" presetClass="entr" presetSubtype="0" fill="hold" grpId="2"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0" nodeType="clickEffect">
                                      <p:stCondLst>
                                        <p:cond delay="0"/>
                                      </p:stCondLst>
                                      <p:childTnLst>
                                        <p:animMotion origin="layout" path="M 1.66667E-6 -1.11111E-6 L -0.14063 -1.11111E-6 " pathEditMode="relative" rAng="0" ptsTypes="AA">
                                          <p:cBhvr>
                                            <p:cTn id="25" dur="2000" fill="hold"/>
                                            <p:tgtEl>
                                              <p:spTgt spid="24"/>
                                            </p:tgtEl>
                                            <p:attrNameLst>
                                              <p:attrName>ppt_x</p:attrName>
                                              <p:attrName>ppt_y</p:attrName>
                                            </p:attrNameLst>
                                          </p:cBhvr>
                                          <p:rCtr x="-7031" y="0"/>
                                        </p:animMotion>
                                      </p:childTnLst>
                                      <p:subTnLst>
                                        <p:audio>
                                          <p:cMediaNode>
                                            <p:cTn display="0" masterRel="sameClick">
                                              <p:stCondLst>
                                                <p:cond evt="begin" delay="0">
                                                  <p:tn val="24"/>
                                                </p:cond>
                                              </p:stCondLst>
                                              <p:endCondLst>
                                                <p:cond evt="onStopAudio" delay="0">
                                                  <p:tgtEl>
                                                    <p:sldTgt/>
                                                  </p:tgtEl>
                                                </p:cond>
                                              </p:endCondLst>
                                            </p:cTn>
                                            <p:tgtEl>
                                              <p:sndTgt r:embed="rId10" name="38798951_correct-answer-bell-gliss-02.wav"/>
                                            </p:tgtEl>
                                          </p:cMediaNode>
                                        </p:audio>
                                      </p:subTnLst>
                                    </p:cTn>
                                  </p:par>
                                  <p:par>
                                    <p:cTn id="26" presetID="3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 calcmode="lin" valueType="num">
                                          <p:cBhvr>
                                            <p:cTn id="30" dur="500" fill="hold"/>
                                            <p:tgtEl>
                                              <p:spTgt spid="15"/>
                                            </p:tgtEl>
                                            <p:attrNameLst>
                                              <p:attrName>style.rotation</p:attrName>
                                            </p:attrNameLst>
                                          </p:cBhvr>
                                          <p:tavLst>
                                            <p:tav tm="0">
                                              <p:val>
                                                <p:fltVal val="90"/>
                                              </p:val>
                                            </p:tav>
                                            <p:tav tm="100000">
                                              <p:val>
                                                <p:fltVal val="0"/>
                                              </p:val>
                                            </p:tav>
                                          </p:tavLst>
                                        </p:anim>
                                        <p:animEffect transition="in" filter="fade">
                                          <p:cBhvr>
                                            <p:cTn id="31" dur="500"/>
                                            <p:tgtEl>
                                              <p:spTgt spid="15"/>
                                            </p:tgtEl>
                                          </p:cBhvr>
                                        </p:animEffect>
                                      </p:childTnLst>
                                    </p:cTn>
                                  </p:par>
                                  <p:par>
                                    <p:cTn id="32" presetID="42" presetClass="path" presetSubtype="0" accel="50000" decel="50000" fill="hold" nodeType="withEffect">
                                      <p:stCondLst>
                                        <p:cond delay="0"/>
                                      </p:stCondLst>
                                      <p:childTnLst>
                                        <p:animMotion origin="layout" path="M -2.5E-6 -4.81481E-6 L -0.14375 -4.81481E-6 " pathEditMode="relative" rAng="0" ptsTypes="AA">
                                          <p:cBhvr>
                                            <p:cTn id="33" dur="2000" fill="hold"/>
                                            <p:tgtEl>
                                              <p:spTgt spid="15"/>
                                            </p:tgtEl>
                                            <p:attrNameLst>
                                              <p:attrName>ppt_x</p:attrName>
                                              <p:attrName>ppt_y</p:attrName>
                                            </p:attrNameLst>
                                          </p:cBhvr>
                                          <p:rCtr x="-7187" y="0"/>
                                        </p:animMotion>
                                      </p:childTnLst>
                                    </p:cTn>
                                  </p:par>
                                  <p:par>
                                    <p:cTn id="34" presetID="10" presetClass="exit" presetSubtype="0" fill="hold" grpId="1" nodeType="withEffect">
                                      <p:stCondLst>
                                        <p:cond delay="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childTnLst>
                              </p:cTn>
                            </p:par>
                            <p:par>
                              <p:cTn id="40" fill="hold">
                                <p:stCondLst>
                                  <p:cond delay="2000"/>
                                </p:stCondLst>
                                <p:childTnLst>
                                  <p:par>
                                    <p:cTn id="41" presetID="2" presetClass="entr" presetSubtype="2"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1+#ppt_w/2"/>
                                              </p:val>
                                            </p:tav>
                                            <p:tav tm="100000">
                                              <p:val>
                                                <p:strVal val="#ppt_x"/>
                                              </p:val>
                                            </p:tav>
                                          </p:tavLst>
                                        </p:anim>
                                        <p:anim calcmode="lin" valueType="num">
                                          <p:cBhvr additive="base">
                                            <p:cTn id="44" dur="500" fill="hold"/>
                                            <p:tgtEl>
                                              <p:spTgt spid="16"/>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 presetClass="entr" presetSubtype="4"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1000" fill="hold"/>
                                            <p:tgtEl>
                                              <p:spTgt spid="12"/>
                                            </p:tgtEl>
                                            <p:attrNameLst>
                                              <p:attrName>ppt_x</p:attrName>
                                            </p:attrNameLst>
                                          </p:cBhvr>
                                          <p:tavLst>
                                            <p:tav tm="0">
                                              <p:val>
                                                <p:strVal val="#ppt_x"/>
                                              </p:val>
                                            </p:tav>
                                            <p:tav tm="100000">
                                              <p:val>
                                                <p:strVal val="#ppt_x"/>
                                              </p:val>
                                            </p:tav>
                                          </p:tavLst>
                                        </p:anim>
                                        <p:anim calcmode="lin" valueType="num">
                                          <p:cBhvr additive="base">
                                            <p:cTn id="49" dur="1000" fill="hold"/>
                                            <p:tgtEl>
                                              <p:spTgt spid="12"/>
                                            </p:tgtEl>
                                            <p:attrNameLst>
                                              <p:attrName>ppt_y</p:attrName>
                                            </p:attrNameLst>
                                          </p:cBhvr>
                                          <p:tavLst>
                                            <p:tav tm="0">
                                              <p:val>
                                                <p:strVal val="1+#ppt_h/2"/>
                                              </p:val>
                                            </p:tav>
                                            <p:tav tm="100000">
                                              <p:val>
                                                <p:strVal val="#ppt_y"/>
                                              </p:val>
                                            </p:tav>
                                          </p:tavLst>
                                        </p:anim>
                                      </p:childTnLst>
                                    </p:cTn>
                                  </p:par>
                                </p:childTnLst>
                              </p:cTn>
                            </p:par>
                            <p:par>
                              <p:cTn id="50" fill="hold">
                                <p:stCondLst>
                                  <p:cond delay="3500"/>
                                </p:stCondLst>
                                <p:childTnLst>
                                  <p:par>
                                    <p:cTn id="51" presetID="23" presetClass="entr" presetSubtype="16" fill="hold" grpId="0" nodeType="afterEffect">
                                      <p:stCondLst>
                                        <p:cond delay="0"/>
                                      </p:stCondLst>
                                      <p:childTnLst>
                                        <p:set>
                                          <p:cBhvr>
                                            <p:cTn id="52" dur="1" fill="hold">
                                              <p:stCondLst>
                                                <p:cond delay="0"/>
                                              </p:stCondLst>
                                            </p:cTn>
                                            <p:tgtEl>
                                              <p:spTgt spid="43"/>
                                            </p:tgtEl>
                                            <p:attrNameLst>
                                              <p:attrName>style.visibility</p:attrName>
                                            </p:attrNameLst>
                                          </p:cBhvr>
                                          <p:to>
                                            <p:strVal val="visible"/>
                                          </p:to>
                                        </p:set>
                                        <p:anim calcmode="lin" valueType="num">
                                          <p:cBhvr>
                                            <p:cTn id="53" dur="500" fill="hold"/>
                                            <p:tgtEl>
                                              <p:spTgt spid="43"/>
                                            </p:tgtEl>
                                            <p:attrNameLst>
                                              <p:attrName>ppt_w</p:attrName>
                                            </p:attrNameLst>
                                          </p:cBhvr>
                                          <p:tavLst>
                                            <p:tav tm="0">
                                              <p:val>
                                                <p:fltVal val="0"/>
                                              </p:val>
                                            </p:tav>
                                            <p:tav tm="100000">
                                              <p:val>
                                                <p:strVal val="#ppt_w"/>
                                              </p:val>
                                            </p:tav>
                                          </p:tavLst>
                                        </p:anim>
                                        <p:anim calcmode="lin" valueType="num">
                                          <p:cBhvr>
                                            <p:cTn id="54" dur="500" fill="hold"/>
                                            <p:tgtEl>
                                              <p:spTgt spid="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allAtOnce"/>
          <p:bldP spid="43" grpId="0" animBg="1"/>
          <p:bldP spid="23" grpId="0" animBg="1"/>
          <p:bldP spid="23" grpId="1" animBg="1"/>
          <p:bldP spid="24" grpId="0" animBg="1"/>
          <p:bldP spid="24" grpId="2" animBg="1"/>
          <p:bldP spid="22" grpId="0" animBg="1"/>
          <p:bldP spid="22" grpId="1"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1476161"/>
            <a:ext cx="9143999" cy="823310"/>
          </a:xfrm>
          <a:prstGeom prst="rect">
            <a:avLst/>
          </a:prstGeom>
        </p:spPr>
        <p:txBody>
          <a:bodyPr vert="horz"/>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lgn="ctr"/>
            <a:r>
              <a:rPr lang="en-GB" sz="3600" kern="0" dirty="0">
                <a:solidFill>
                  <a:srgbClr val="16216A"/>
                </a:solidFill>
              </a:rPr>
              <a:t>Oops, try again!</a:t>
            </a:r>
            <a:endParaRPr lang="en-US" sz="3600" b="0" kern="0"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8255" y="5239959"/>
            <a:ext cx="393676" cy="62948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87" y="5674747"/>
            <a:ext cx="393676" cy="629480"/>
          </a:xfrm>
          <a:prstGeom prst="rect">
            <a:avLst/>
          </a:prstGeom>
        </p:spPr>
      </p:pic>
      <p:grpSp>
        <p:nvGrpSpPr>
          <p:cNvPr id="13" name="Group 12"/>
          <p:cNvGrpSpPr/>
          <p:nvPr/>
        </p:nvGrpSpPr>
        <p:grpSpPr>
          <a:xfrm>
            <a:off x="6994809" y="5950310"/>
            <a:ext cx="690716" cy="647680"/>
            <a:chOff x="581019" y="5037942"/>
            <a:chExt cx="1374541" cy="1288898"/>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19" y="5257799"/>
              <a:ext cx="668575" cy="106904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435" y="5037942"/>
              <a:ext cx="406178" cy="102197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892" y="5531224"/>
              <a:ext cx="245668" cy="618118"/>
            </a:xfrm>
            <a:prstGeom prst="rect">
              <a:avLst/>
            </a:prstGeom>
          </p:spPr>
        </p:pic>
      </p:grpSp>
      <p:sp>
        <p:nvSpPr>
          <p:cNvPr id="2" name="Left Arrow 1">
            <a:hlinkClick r:id="" action="ppaction://hlinkshowjump?jump=previousslide"/>
            <a:extLst>
              <a:ext uri="{FF2B5EF4-FFF2-40B4-BE49-F238E27FC236}">
                <a16:creationId xmlns:a16="http://schemas.microsoft.com/office/drawing/2014/main" id="{FFCED24C-9793-FA4B-B526-346151FB3A1A}"/>
              </a:ext>
            </a:extLst>
          </p:cNvPr>
          <p:cNvSpPr/>
          <p:nvPr/>
        </p:nvSpPr>
        <p:spPr bwMode="auto">
          <a:xfrm>
            <a:off x="653726" y="3984041"/>
            <a:ext cx="3301586" cy="839972"/>
          </a:xfrm>
          <a:prstGeom prst="leftArrow">
            <a:avLst/>
          </a:prstGeom>
          <a:solidFill>
            <a:srgbClr val="16216A"/>
          </a:solidFill>
          <a:ln w="50800" cap="flat" cmpd="sng" algn="ctr">
            <a:noFill/>
            <a:prstDash val="solid"/>
            <a:round/>
            <a:headEnd type="none" w="med" len="med"/>
            <a:tailEnd type="none" w="med" len="med"/>
          </a:ln>
          <a:effectLst/>
        </p:spPr>
        <p:txBody>
          <a:bodyPr vert="horz" wrap="square" lIns="28800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a:ln>
                  <a:noFill/>
                </a:ln>
                <a:solidFill>
                  <a:schemeClr val="bg1"/>
                </a:solidFill>
                <a:effectLst/>
                <a:latin typeface="+mj-lt"/>
                <a:ea typeface="MS PGothic" pitchFamily="34" charset="-128"/>
              </a:rPr>
              <a:t>Back to question</a:t>
            </a:r>
            <a:endParaRPr kumimoji="0" lang="en-US" sz="2000" b="1" i="0" u="none" strike="noStrike" cap="none" normalizeH="0" baseline="0" dirty="0">
              <a:ln>
                <a:noFill/>
              </a:ln>
              <a:solidFill>
                <a:schemeClr val="bg1"/>
              </a:solidFill>
              <a:effectLst/>
              <a:latin typeface="+mj-lt"/>
              <a:ea typeface="MS PGothic" pitchFamily="34" charset="-128"/>
            </a:endParaRPr>
          </a:p>
        </p:txBody>
      </p:sp>
      <p:pic>
        <p:nvPicPr>
          <p:cNvPr id="18" name="Picture 17">
            <a:hlinkClick r:id="" action="ppaction://hlinkshowjump?jump=previousslide"/>
            <a:extLst>
              <a:ext uri="{FF2B5EF4-FFF2-40B4-BE49-F238E27FC236}">
                <a16:creationId xmlns:a16="http://schemas.microsoft.com/office/drawing/2014/main" id="{D8E16AE1-183B-0A44-8F3B-FFE52305F0F3}"/>
              </a:ext>
            </a:extLst>
          </p:cNvPr>
          <p:cNvPicPr>
            <a:picLocks noChangeAspect="1"/>
          </p:cNvPicPr>
          <p:nvPr/>
        </p:nvPicPr>
        <p:blipFill>
          <a:blip r:embed="rId5"/>
          <a:stretch>
            <a:fillRect/>
          </a:stretch>
        </p:blipFill>
        <p:spPr>
          <a:xfrm>
            <a:off x="2331970" y="2956427"/>
            <a:ext cx="3829354" cy="3650107"/>
          </a:xfrm>
          <a:prstGeom prst="rect">
            <a:avLst/>
          </a:prstGeom>
        </p:spPr>
      </p:pic>
    </p:spTree>
    <p:extLst>
      <p:ext uri="{BB962C8B-B14F-4D97-AF65-F5344CB8AC3E}">
        <p14:creationId xmlns:p14="http://schemas.microsoft.com/office/powerpoint/2010/main" val="360416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36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12" presetClass="entr" presetSubtype="2"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ppt_x</p:attrName>
                                        </p:attrNameLst>
                                      </p:cBhvr>
                                      <p:tavLst>
                                        <p:tav tm="0">
                                          <p:val>
                                            <p:strVal val="#ppt_x+#ppt_w*1.125000"/>
                                          </p:val>
                                        </p:tav>
                                        <p:tav tm="100000">
                                          <p:val>
                                            <p:strVal val="#ppt_x"/>
                                          </p:val>
                                        </p:tav>
                                      </p:tavLst>
                                    </p:anim>
                                    <p:animEffect transition="in" filter="wipe(lef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59F49891-4FDD-184E-9A4B-A8FD6231904D}"/>
              </a:ext>
            </a:extLst>
          </p:cNvPr>
          <p:cNvSpPr txBox="1">
            <a:spLocks/>
          </p:cNvSpPr>
          <p:nvPr/>
        </p:nvSpPr>
        <p:spPr>
          <a:xfrm>
            <a:off x="465513" y="247403"/>
            <a:ext cx="3582231" cy="2879725"/>
          </a:xfrm>
          <a:prstGeom prst="rect">
            <a:avLst/>
          </a:prstGeom>
        </p:spPr>
        <p:txBody>
          <a:bodyPr vert="horz" anchor="ctr">
            <a:noAutofit/>
          </a:bodyPr>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spcAft>
                <a:spcPts val="1800"/>
              </a:spcAft>
            </a:pPr>
            <a:r>
              <a:rPr lang="en-GB" sz="1400" b="0" kern="0" dirty="0">
                <a:solidFill>
                  <a:srgbClr val="16216A"/>
                </a:solidFill>
              </a:rPr>
              <a:t>Question 4 / 5</a:t>
            </a:r>
          </a:p>
          <a:p>
            <a:pPr>
              <a:spcAft>
                <a:spcPts val="600"/>
              </a:spcAft>
            </a:pPr>
            <a:r>
              <a:rPr lang="en-GB" sz="2400" kern="0" dirty="0">
                <a:solidFill>
                  <a:srgbClr val="16216A"/>
                </a:solidFill>
              </a:rPr>
              <a:t>Select all the things </a:t>
            </a:r>
            <a:br>
              <a:rPr lang="en-GB" sz="2400" kern="0" dirty="0">
                <a:solidFill>
                  <a:srgbClr val="16216A"/>
                </a:solidFill>
              </a:rPr>
            </a:br>
            <a:r>
              <a:rPr lang="en-GB" sz="2400" kern="0" dirty="0">
                <a:solidFill>
                  <a:srgbClr val="16216A"/>
                </a:solidFill>
              </a:rPr>
              <a:t>you should look for in sun protection.</a:t>
            </a:r>
          </a:p>
        </p:txBody>
      </p:sp>
      <p:sp>
        <p:nvSpPr>
          <p:cNvPr id="43" name="Right Arrow 42">
            <a:hlinkClick r:id="rId4" action="ppaction://hlinksldjump"/>
            <a:extLst>
              <a:ext uri="{FF2B5EF4-FFF2-40B4-BE49-F238E27FC236}">
                <a16:creationId xmlns:a16="http://schemas.microsoft.com/office/drawing/2014/main" id="{0E026971-4253-5B44-AC49-7397953E4D20}"/>
              </a:ext>
            </a:extLst>
          </p:cNvPr>
          <p:cNvSpPr/>
          <p:nvPr/>
        </p:nvSpPr>
        <p:spPr bwMode="auto">
          <a:xfrm>
            <a:off x="576263" y="5950781"/>
            <a:ext cx="1058358" cy="646037"/>
          </a:xfrm>
          <a:prstGeom prst="rightArrow">
            <a:avLst/>
          </a:prstGeom>
          <a:solidFill>
            <a:srgbClr val="16216A"/>
          </a:solidFill>
          <a:ln w="50800" cap="flat" cmpd="sng" algn="ctr">
            <a:noFill/>
            <a:prstDash val="solid"/>
            <a:round/>
            <a:headEnd type="none" w="med" len="med"/>
            <a:tailEnd type="none" w="med" len="med"/>
          </a:ln>
          <a:effectLst/>
        </p:spPr>
        <p:txBody>
          <a:bodyPr vert="horz" wrap="square" lIns="91440" tIns="45720" rIns="28800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chemeClr val="bg1"/>
                </a:solidFill>
                <a:effectLst/>
                <a:latin typeface="Arial" pitchFamily="34" charset="0"/>
                <a:ea typeface="MS PGothic" pitchFamily="34" charset="-128"/>
              </a:rPr>
              <a:t>Next</a:t>
            </a:r>
            <a:endParaRPr kumimoji="0" lang="en-US" sz="1800" b="1" i="0" u="none" strike="noStrike" cap="none" normalizeH="0" baseline="0" dirty="0">
              <a:ln>
                <a:noFill/>
              </a:ln>
              <a:solidFill>
                <a:schemeClr val="bg1"/>
              </a:solidFill>
              <a:effectLst/>
              <a:latin typeface="Arial" pitchFamily="34" charset="0"/>
              <a:ea typeface="MS PGothic" pitchFamily="34" charset="-128"/>
            </a:endParaRPr>
          </a:p>
        </p:txBody>
      </p:sp>
      <p:sp>
        <p:nvSpPr>
          <p:cNvPr id="22" name="Oval 21">
            <a:hlinkClick r:id="" action="ppaction://hlinkshowjump?jump=nextslide">
              <a:snd r:embed="rId5" name="38806623_wrong-answer-xylophone-descend-01.wav"/>
            </a:hlinkClick>
            <a:extLst>
              <a:ext uri="{FF2B5EF4-FFF2-40B4-BE49-F238E27FC236}">
                <a16:creationId xmlns:a16="http://schemas.microsoft.com/office/drawing/2014/main" id="{1C7DD001-B21F-2641-891E-F3A37219CFA3}"/>
              </a:ext>
            </a:extLst>
          </p:cNvPr>
          <p:cNvSpPr/>
          <p:nvPr/>
        </p:nvSpPr>
        <p:spPr bwMode="auto">
          <a:xfrm>
            <a:off x="6756993" y="3997180"/>
            <a:ext cx="1861627" cy="1861627"/>
          </a:xfrm>
          <a:prstGeom prst="ellipse">
            <a:avLst/>
          </a:prstGeom>
          <a:solidFill>
            <a:srgbClr val="FFB612"/>
          </a:solidFill>
          <a:ln w="508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rgbClr val="16216A"/>
                </a:solidFill>
                <a:effectLst/>
                <a:latin typeface="+mj-lt"/>
                <a:ea typeface="MS PGothic" pitchFamily="34" charset="-128"/>
              </a:rPr>
              <a:t>3 star </a:t>
            </a:r>
            <a:br>
              <a:rPr kumimoji="0" lang="en-GB" sz="2400" b="1" i="0" u="none" strike="noStrike" cap="none" normalizeH="0" baseline="0" dirty="0">
                <a:ln>
                  <a:noFill/>
                </a:ln>
                <a:solidFill>
                  <a:srgbClr val="16216A"/>
                </a:solidFill>
                <a:effectLst/>
                <a:latin typeface="+mj-lt"/>
                <a:ea typeface="MS PGothic" pitchFamily="34" charset="-128"/>
              </a:rPr>
            </a:br>
            <a:r>
              <a:rPr kumimoji="0" lang="en-GB" sz="2400" b="1" i="0" u="none" strike="noStrike" cap="none" normalizeH="0" baseline="0" dirty="0">
                <a:ln>
                  <a:noFill/>
                </a:ln>
                <a:solidFill>
                  <a:srgbClr val="16216A"/>
                </a:solidFill>
                <a:effectLst/>
                <a:latin typeface="+mj-lt"/>
                <a:ea typeface="MS PGothic" pitchFamily="34" charset="-128"/>
              </a:rPr>
              <a:t>UVA rating</a:t>
            </a:r>
          </a:p>
        </p:txBody>
      </p:sp>
      <p:sp>
        <p:nvSpPr>
          <p:cNvPr id="24" name="Oval 23">
            <a:extLst>
              <a:ext uri="{FF2B5EF4-FFF2-40B4-BE49-F238E27FC236}">
                <a16:creationId xmlns:a16="http://schemas.microsoft.com/office/drawing/2014/main" id="{91647F0D-C740-BE41-AF16-245BF05160A3}"/>
              </a:ext>
            </a:extLst>
          </p:cNvPr>
          <p:cNvSpPr/>
          <p:nvPr/>
        </p:nvSpPr>
        <p:spPr bwMode="auto">
          <a:xfrm>
            <a:off x="576263" y="3982720"/>
            <a:ext cx="1912937" cy="1876087"/>
          </a:xfrm>
          <a:prstGeom prst="ellipse">
            <a:avLst/>
          </a:prstGeom>
          <a:solidFill>
            <a:srgbClr val="FFB612"/>
          </a:solidFill>
          <a:ln w="508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rgbClr val="16216A"/>
                </a:solidFill>
                <a:effectLst/>
                <a:latin typeface="+mj-lt"/>
                <a:ea typeface="MS PGothic" pitchFamily="34" charset="-128"/>
              </a:rPr>
              <a:t>SPF 30 or higher</a:t>
            </a:r>
          </a:p>
        </p:txBody>
      </p:sp>
      <p:sp>
        <p:nvSpPr>
          <p:cNvPr id="13" name="Oval 12">
            <a:extLst>
              <a:ext uri="{FF2B5EF4-FFF2-40B4-BE49-F238E27FC236}">
                <a16:creationId xmlns:a16="http://schemas.microsoft.com/office/drawing/2014/main" id="{3804F6D0-A570-2C41-9CE7-3E9080DE8920}"/>
              </a:ext>
            </a:extLst>
          </p:cNvPr>
          <p:cNvSpPr/>
          <p:nvPr/>
        </p:nvSpPr>
        <p:spPr bwMode="auto">
          <a:xfrm>
            <a:off x="3521500" y="3997180"/>
            <a:ext cx="1861627" cy="1861627"/>
          </a:xfrm>
          <a:prstGeom prst="ellipse">
            <a:avLst/>
          </a:prstGeom>
          <a:solidFill>
            <a:srgbClr val="FFB612"/>
          </a:solidFill>
          <a:ln w="508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b="1" dirty="0">
                <a:solidFill>
                  <a:srgbClr val="16216A"/>
                </a:solidFill>
                <a:latin typeface="+mj-lt"/>
                <a:ea typeface="MS PGothic" pitchFamily="34" charset="-128"/>
              </a:rPr>
              <a:t>F</a:t>
            </a:r>
            <a:r>
              <a:rPr kumimoji="0" lang="en-GB" sz="2400" b="1" i="0" u="none" strike="noStrike" cap="none" normalizeH="0" baseline="0" dirty="0">
                <a:ln>
                  <a:noFill/>
                </a:ln>
                <a:solidFill>
                  <a:srgbClr val="16216A"/>
                </a:solidFill>
                <a:effectLst/>
                <a:latin typeface="+mj-lt"/>
                <a:ea typeface="MS PGothic" pitchFamily="34" charset="-128"/>
              </a:rPr>
              <a:t>ive star </a:t>
            </a:r>
            <a:br>
              <a:rPr kumimoji="0" lang="en-GB" sz="2400" b="1" i="0" u="none" strike="noStrike" cap="none" normalizeH="0" baseline="0" dirty="0">
                <a:ln>
                  <a:noFill/>
                </a:ln>
                <a:solidFill>
                  <a:srgbClr val="16216A"/>
                </a:solidFill>
                <a:effectLst/>
                <a:latin typeface="+mj-lt"/>
                <a:ea typeface="MS PGothic" pitchFamily="34" charset="-128"/>
              </a:rPr>
            </a:br>
            <a:r>
              <a:rPr kumimoji="0" lang="en-GB" sz="2400" b="1" i="0" u="none" strike="noStrike" cap="none" normalizeH="0" baseline="0" dirty="0">
                <a:ln>
                  <a:noFill/>
                </a:ln>
                <a:solidFill>
                  <a:srgbClr val="16216A"/>
                </a:solidFill>
                <a:effectLst/>
                <a:latin typeface="+mj-lt"/>
                <a:ea typeface="MS PGothic" pitchFamily="34" charset="-128"/>
              </a:rPr>
              <a:t>UVA rating</a:t>
            </a:r>
          </a:p>
        </p:txBody>
      </p:sp>
      <p:pic>
        <p:nvPicPr>
          <p:cNvPr id="12" name="Picture 11">
            <a:extLst>
              <a:ext uri="{FF2B5EF4-FFF2-40B4-BE49-F238E27FC236}">
                <a16:creationId xmlns:a16="http://schemas.microsoft.com/office/drawing/2014/main" id="{E3F57586-D9A7-0840-9C0F-9C4E6C67F545}"/>
              </a:ext>
            </a:extLst>
          </p:cNvPr>
          <p:cNvPicPr>
            <a:picLocks noChangeAspect="1"/>
          </p:cNvPicPr>
          <p:nvPr/>
        </p:nvPicPr>
        <p:blipFill>
          <a:blip r:embed="rId6"/>
          <a:stretch>
            <a:fillRect/>
          </a:stretch>
        </p:blipFill>
        <p:spPr>
          <a:xfrm rot="576383">
            <a:off x="6175204" y="2320208"/>
            <a:ext cx="844959" cy="2483892"/>
          </a:xfrm>
          <a:prstGeom prst="rect">
            <a:avLst/>
          </a:prstGeom>
        </p:spPr>
      </p:pic>
      <p:pic>
        <p:nvPicPr>
          <p:cNvPr id="18" name="Graphic 17">
            <a:extLst>
              <a:ext uri="{FF2B5EF4-FFF2-40B4-BE49-F238E27FC236}">
                <a16:creationId xmlns:a16="http://schemas.microsoft.com/office/drawing/2014/main" id="{17C203AA-F395-2441-B2ED-2D19C57D32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87959" y="5314247"/>
            <a:ext cx="633296" cy="633296"/>
          </a:xfrm>
          <a:prstGeom prst="rect">
            <a:avLst/>
          </a:prstGeom>
        </p:spPr>
      </p:pic>
      <p:pic>
        <p:nvPicPr>
          <p:cNvPr id="19" name="Graphic 18">
            <a:extLst>
              <a:ext uri="{FF2B5EF4-FFF2-40B4-BE49-F238E27FC236}">
                <a16:creationId xmlns:a16="http://schemas.microsoft.com/office/drawing/2014/main" id="{53A2012E-8EA3-A94B-8A43-DF152F2980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91662" y="5296285"/>
            <a:ext cx="633296" cy="633296"/>
          </a:xfrm>
          <a:prstGeom prst="rect">
            <a:avLst/>
          </a:prstGeom>
        </p:spPr>
      </p:pic>
      <p:pic>
        <p:nvPicPr>
          <p:cNvPr id="21" name="Picture 20">
            <a:extLst>
              <a:ext uri="{FF2B5EF4-FFF2-40B4-BE49-F238E27FC236}">
                <a16:creationId xmlns:a16="http://schemas.microsoft.com/office/drawing/2014/main" id="{84273648-9837-6B42-A0A2-1D68A2EC7C31}"/>
              </a:ext>
            </a:extLst>
          </p:cNvPr>
          <p:cNvPicPr>
            <a:picLocks noChangeAspect="1"/>
          </p:cNvPicPr>
          <p:nvPr/>
        </p:nvPicPr>
        <p:blipFill rotWithShape="1">
          <a:blip r:embed="rId9"/>
          <a:srcRect l="23027" t="23279" r="57174" b="22571"/>
          <a:stretch/>
        </p:blipFill>
        <p:spPr>
          <a:xfrm>
            <a:off x="6849980" y="3333678"/>
            <a:ext cx="1943318" cy="3543281"/>
          </a:xfrm>
          <a:prstGeom prst="rect">
            <a:avLst/>
          </a:prstGeom>
        </p:spPr>
      </p:pic>
      <p:grpSp>
        <p:nvGrpSpPr>
          <p:cNvPr id="15" name="Group 14">
            <a:extLst>
              <a:ext uri="{FF2B5EF4-FFF2-40B4-BE49-F238E27FC236}">
                <a16:creationId xmlns:a16="http://schemas.microsoft.com/office/drawing/2014/main" id="{386E0488-D28A-2946-B9B0-F8C88CD8CD31}"/>
              </a:ext>
            </a:extLst>
          </p:cNvPr>
          <p:cNvGrpSpPr/>
          <p:nvPr/>
        </p:nvGrpSpPr>
        <p:grpSpPr>
          <a:xfrm>
            <a:off x="2138201" y="5037385"/>
            <a:ext cx="4459483" cy="1667325"/>
            <a:chOff x="387727" y="4956488"/>
            <a:chExt cx="4459483" cy="1667325"/>
          </a:xfrm>
        </p:grpSpPr>
        <p:sp>
          <p:nvSpPr>
            <p:cNvPr id="16" name="Rectangle 15">
              <a:extLst>
                <a:ext uri="{FF2B5EF4-FFF2-40B4-BE49-F238E27FC236}">
                  <a16:creationId xmlns:a16="http://schemas.microsoft.com/office/drawing/2014/main" id="{0FF69502-F0CE-6343-A863-38CB76863A10}"/>
                </a:ext>
              </a:extLst>
            </p:cNvPr>
            <p:cNvSpPr/>
            <p:nvPr/>
          </p:nvSpPr>
          <p:spPr bwMode="auto">
            <a:xfrm>
              <a:off x="387727" y="5120828"/>
              <a:ext cx="4408962" cy="1421104"/>
            </a:xfrm>
            <a:prstGeom prst="rect">
              <a:avLst/>
            </a:prstGeom>
            <a:solidFill>
              <a:srgbClr val="16216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4" charset="0"/>
                <a:ea typeface="MS PGothic" pitchFamily="34" charset="-128"/>
              </a:endParaRPr>
            </a:p>
          </p:txBody>
        </p:sp>
        <p:sp>
          <p:nvSpPr>
            <p:cNvPr id="17" name="TextBox 16">
              <a:hlinkClick r:id="rId10" action="ppaction://hlinksldjump"/>
              <a:extLst>
                <a:ext uri="{FF2B5EF4-FFF2-40B4-BE49-F238E27FC236}">
                  <a16:creationId xmlns:a16="http://schemas.microsoft.com/office/drawing/2014/main" id="{0D8B9641-274E-D249-BFE0-067494894368}"/>
                </a:ext>
              </a:extLst>
            </p:cNvPr>
            <p:cNvSpPr txBox="1"/>
            <p:nvPr/>
          </p:nvSpPr>
          <p:spPr>
            <a:xfrm>
              <a:off x="424416" y="4956488"/>
              <a:ext cx="4422794" cy="1667325"/>
            </a:xfrm>
            <a:prstGeom prst="roundRect">
              <a:avLst>
                <a:gd name="adj" fmla="val 0"/>
              </a:avLst>
            </a:prstGeom>
            <a:solidFill>
              <a:schemeClr val="bg1"/>
            </a:solidFill>
            <a:ln w="12700">
              <a:solidFill>
                <a:srgbClr val="16216A"/>
              </a:solidFill>
            </a:ln>
          </p:spPr>
          <p:txBody>
            <a:bodyPr wrap="square" lIns="216000" tIns="216000" rIns="216000" bIns="216000" rtlCol="0" anchor="ctr">
              <a:spAutoFit/>
            </a:bodyPr>
            <a:lstStyle/>
            <a:p>
              <a:r>
                <a:rPr lang="en-GB" sz="1600" dirty="0">
                  <a:solidFill>
                    <a:srgbClr val="16216A"/>
                  </a:solidFill>
                  <a:latin typeface="+mn-lt"/>
                </a:rPr>
                <a:t>A five star UVA rating on sun protection means that it gives the maximum protection against UVA rays. Use protection products with SPF 30 or higher to protect against UVB rays.</a:t>
              </a:r>
            </a:p>
          </p:txBody>
        </p:sp>
      </p:grpSp>
    </p:spTree>
    <p:extLst>
      <p:ext uri="{BB962C8B-B14F-4D97-AF65-F5344CB8AC3E}">
        <p14:creationId xmlns:p14="http://schemas.microsoft.com/office/powerpoint/2010/main" val="365534992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4">
                                                <p:txEl>
                                                  <p:pRg st="1" end="1"/>
                                                </p:txEl>
                                              </p:spTgt>
                                            </p:tgtEl>
                                            <p:attrNameLst>
                                              <p:attrName>style.visibility</p:attrName>
                                            </p:attrNameLst>
                                          </p:cBhvr>
                                          <p:to>
                                            <p:strVal val="visible"/>
                                          </p:to>
                                        </p:set>
                                        <p:animEffect transition="in" filter="fade">
                                          <p:cBhvr>
                                            <p:cTn id="11" dur="1000"/>
                                            <p:tgtEl>
                                              <p:spTgt spid="34">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childTnLst>
                                    </p:cTn>
                                  </p:par>
                                  <p:par>
                                    <p:cTn id="16" presetID="10" presetClass="entr" presetSubtype="0" fill="hold" grpId="2"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childTnLst>
                                    </p:cTn>
                                  </p:par>
                                  <p:par>
                                    <p:cTn id="19" presetID="10" presetClass="entr" presetSubtype="0" fill="hold" grpId="2"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0" nodeType="clickEffect">
                                      <p:stCondLst>
                                        <p:cond delay="0"/>
                                      </p:stCondLst>
                                      <p:childTnLst>
                                        <p:animMotion origin="layout" path="M -4.72222E-6 -2.59259E-6 L -0.0019 -0.19236 " pathEditMode="relative" rAng="0" ptsTypes="AA">
                                          <p:cBhvr>
                                            <p:cTn id="25" dur="2000" fill="hold"/>
                                            <p:tgtEl>
                                              <p:spTgt spid="24"/>
                                            </p:tgtEl>
                                            <p:attrNameLst>
                                              <p:attrName>ppt_x</p:attrName>
                                              <p:attrName>ppt_y</p:attrName>
                                            </p:attrNameLst>
                                          </p:cBhvr>
                                          <p:rCtr x="-104" y="-9630"/>
                                        </p:animMotion>
                                      </p:childTnLst>
                                      <p:subTnLst>
                                        <p:audio>
                                          <p:cMediaNode>
                                            <p:cTn display="0" masterRel="sameClick">
                                              <p:stCondLst>
                                                <p:cond evt="begin" delay="0">
                                                  <p:tn val="24"/>
                                                </p:cond>
                                              </p:stCondLst>
                                              <p:endCondLst>
                                                <p:cond evt="onStopAudio" delay="0">
                                                  <p:tgtEl>
                                                    <p:sldTgt/>
                                                  </p:tgtEl>
                                                </p:cond>
                                              </p:endCondLst>
                                            </p:cTn>
                                            <p:tgtEl>
                                              <p:sndTgt r:embed="rId3" name="38798951_correct-answer-bell-gliss-02.wav"/>
                                            </p:tgtEl>
                                          </p:cMediaNode>
                                        </p:audio>
                                      </p:subTnLst>
                                    </p:cTn>
                                  </p:par>
                                  <p:par>
                                    <p:cTn id="26" presetID="31"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 calcmode="lin" valueType="num">
                                          <p:cBhvr>
                                            <p:cTn id="30" dur="500" fill="hold"/>
                                            <p:tgtEl>
                                              <p:spTgt spid="18"/>
                                            </p:tgtEl>
                                            <p:attrNameLst>
                                              <p:attrName>style.rotation</p:attrName>
                                            </p:attrNameLst>
                                          </p:cBhvr>
                                          <p:tavLst>
                                            <p:tav tm="0">
                                              <p:val>
                                                <p:fltVal val="90"/>
                                              </p:val>
                                            </p:tav>
                                            <p:tav tm="100000">
                                              <p:val>
                                                <p:fltVal val="0"/>
                                              </p:val>
                                            </p:tav>
                                          </p:tavLst>
                                        </p:anim>
                                        <p:animEffect transition="in" filter="fade">
                                          <p:cBhvr>
                                            <p:cTn id="31" dur="500"/>
                                            <p:tgtEl>
                                              <p:spTgt spid="18"/>
                                            </p:tgtEl>
                                          </p:cBhvr>
                                        </p:animEffect>
                                      </p:childTnLst>
                                    </p:cTn>
                                  </p:par>
                                  <p:par>
                                    <p:cTn id="32" presetID="42" presetClass="path" presetSubtype="0" accel="50000" decel="50000" fill="hold" nodeType="withEffect">
                                      <p:stCondLst>
                                        <p:cond delay="0"/>
                                      </p:stCondLst>
                                      <p:childTnLst>
                                        <p:animMotion origin="layout" path="M 2.77778E-6 -4.81481E-6 L 0.00173 -0.19675 " pathEditMode="relative" rAng="0" ptsTypes="AA">
                                          <p:cBhvr>
                                            <p:cTn id="33" dur="2000" fill="hold"/>
                                            <p:tgtEl>
                                              <p:spTgt spid="18"/>
                                            </p:tgtEl>
                                            <p:attrNameLst>
                                              <p:attrName>ppt_x</p:attrName>
                                              <p:attrName>ppt_y</p:attrName>
                                            </p:attrNameLst>
                                          </p:cBhvr>
                                          <p:rCtr x="87" y="-9838"/>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0" nodeType="clickEffect">
                                      <p:stCondLst>
                                        <p:cond delay="0"/>
                                      </p:stCondLst>
                                      <p:childTnLst>
                                        <p:animMotion origin="layout" path="M 4.44444E-6 1.48148E-6 L 4.44444E-6 -0.19236 " pathEditMode="relative" rAng="0" ptsTypes="AA">
                                          <p:cBhvr>
                                            <p:cTn id="37" dur="2000" fill="hold"/>
                                            <p:tgtEl>
                                              <p:spTgt spid="13"/>
                                            </p:tgtEl>
                                            <p:attrNameLst>
                                              <p:attrName>ppt_x</p:attrName>
                                              <p:attrName>ppt_y</p:attrName>
                                            </p:attrNameLst>
                                          </p:cBhvr>
                                          <p:rCtr x="0" y="-9630"/>
                                        </p:animMotion>
                                      </p:childTnLst>
                                    </p:cTn>
                                  </p:par>
                                  <p:par>
                                    <p:cTn id="38" presetID="31"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 calcmode="lin" valueType="num">
                                          <p:cBhvr>
                                            <p:cTn id="42" dur="500" fill="hold"/>
                                            <p:tgtEl>
                                              <p:spTgt spid="19"/>
                                            </p:tgtEl>
                                            <p:attrNameLst>
                                              <p:attrName>style.rotation</p:attrName>
                                            </p:attrNameLst>
                                          </p:cBhvr>
                                          <p:tavLst>
                                            <p:tav tm="0">
                                              <p:val>
                                                <p:fltVal val="90"/>
                                              </p:val>
                                            </p:tav>
                                            <p:tav tm="100000">
                                              <p:val>
                                                <p:fltVal val="0"/>
                                              </p:val>
                                            </p:tav>
                                          </p:tavLst>
                                        </p:anim>
                                        <p:animEffect transition="in" filter="fade">
                                          <p:cBhvr>
                                            <p:cTn id="43" dur="500"/>
                                            <p:tgtEl>
                                              <p:spTgt spid="19"/>
                                            </p:tgtEl>
                                          </p:cBhvr>
                                        </p:animEffect>
                                      </p:childTnLst>
                                    </p:cTn>
                                  </p:par>
                                  <p:par>
                                    <p:cTn id="44" presetID="42" presetClass="path" presetSubtype="0" accel="50000" decel="50000" fill="hold" nodeType="withEffect">
                                      <p:stCondLst>
                                        <p:cond delay="0"/>
                                      </p:stCondLst>
                                      <p:childTnLst>
                                        <p:animMotion origin="layout" path="M 5.55556E-7 2.96296E-6 L -0.00156 -0.1926 " pathEditMode="relative" rAng="0" ptsTypes="AA">
                                          <p:cBhvr>
                                            <p:cTn id="45" dur="2000" fill="hold"/>
                                            <p:tgtEl>
                                              <p:spTgt spid="19"/>
                                            </p:tgtEl>
                                            <p:attrNameLst>
                                              <p:attrName>ppt_x</p:attrName>
                                              <p:attrName>ppt_y</p:attrName>
                                            </p:attrNameLst>
                                          </p:cBhvr>
                                          <p:rCtr x="-87" y="-9630"/>
                                        </p:animMotion>
                                      </p:childTnLst>
                                      <p:subTnLst>
                                        <p:audio>
                                          <p:cMediaNode>
                                            <p:cTn display="0" masterRel="sameClick">
                                              <p:stCondLst>
                                                <p:cond evt="begin" delay="0">
                                                  <p:tn val="44"/>
                                                </p:cond>
                                              </p:stCondLst>
                                              <p:endCondLst>
                                                <p:cond evt="onStopAudio" delay="0">
                                                  <p:tgtEl>
                                                    <p:sldTgt/>
                                                  </p:tgtEl>
                                                </p:cond>
                                              </p:endCondLst>
                                            </p:cTn>
                                            <p:tgtEl>
                                              <p:sndTgt r:embed="rId3" name="38798951_correct-answer-bell-gliss-02.wav"/>
                                            </p:tgtEl>
                                          </p:cMediaNode>
                                        </p:audio>
                                      </p:subTnLst>
                                    </p:cTn>
                                  </p:par>
                                  <p:par>
                                    <p:cTn id="46" presetID="10" presetClass="exit" presetSubtype="0" fill="hold" grpId="1" nodeType="with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childTnLst>
                              </p:cTn>
                            </p:par>
                            <p:par>
                              <p:cTn id="49" fill="hold">
                                <p:stCondLst>
                                  <p:cond delay="2000"/>
                                </p:stCondLst>
                                <p:childTnLst>
                                  <p:par>
                                    <p:cTn id="50" presetID="31" presetClass="entr" presetSubtype="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 calcmode="lin" valueType="num">
                                          <p:cBhvr>
                                            <p:cTn id="54" dur="500" fill="hold"/>
                                            <p:tgtEl>
                                              <p:spTgt spid="12"/>
                                            </p:tgtEl>
                                            <p:attrNameLst>
                                              <p:attrName>style.rotation</p:attrName>
                                            </p:attrNameLst>
                                          </p:cBhvr>
                                          <p:tavLst>
                                            <p:tav tm="0">
                                              <p:val>
                                                <p:fltVal val="90"/>
                                              </p:val>
                                            </p:tav>
                                            <p:tav tm="100000">
                                              <p:val>
                                                <p:fltVal val="0"/>
                                              </p:val>
                                            </p:tav>
                                          </p:tavLst>
                                        </p:anim>
                                        <p:animEffect transition="in" filter="fade">
                                          <p:cBhvr>
                                            <p:cTn id="55" dur="500"/>
                                            <p:tgtEl>
                                              <p:spTgt spid="12"/>
                                            </p:tgtEl>
                                          </p:cBhvr>
                                        </p:animEffect>
                                      </p:childTnLst>
                                    </p:cTn>
                                  </p:par>
                                </p:childTnLst>
                              </p:cTn>
                            </p:par>
                            <p:par>
                              <p:cTn id="56" fill="hold">
                                <p:stCondLst>
                                  <p:cond delay="2500"/>
                                </p:stCondLst>
                                <p:childTnLst>
                                  <p:par>
                                    <p:cTn id="57" presetID="6" presetClass="emph" presetSubtype="0" repeatCount="indefinite" autoRev="1" fill="hold" nodeType="afterEffect">
                                      <p:stCondLst>
                                        <p:cond delay="0"/>
                                      </p:stCondLst>
                                      <p:childTnLst>
                                        <p:animScale>
                                          <p:cBhvr>
                                            <p:cTn id="58" dur="2000" fill="hold"/>
                                            <p:tgtEl>
                                              <p:spTgt spid="12"/>
                                            </p:tgtEl>
                                          </p:cBhvr>
                                          <p:by x="90000" y="90000"/>
                                        </p:animScale>
                                      </p:childTnLst>
                                    </p:cTn>
                                  </p:par>
                                  <p:par>
                                    <p:cTn id="59" presetID="2" presetClass="entr" presetSubtype="2"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1+#ppt_w/2"/>
                                              </p:val>
                                            </p:tav>
                                            <p:tav tm="100000">
                                              <p:val>
                                                <p:strVal val="#ppt_x"/>
                                              </p:val>
                                            </p:tav>
                                          </p:tavLst>
                                        </p:anim>
                                        <p:anim calcmode="lin" valueType="num">
                                          <p:cBhvr additive="base">
                                            <p:cTn id="62" dur="500" fill="hold"/>
                                            <p:tgtEl>
                                              <p:spTgt spid="21"/>
                                            </p:tgtEl>
                                            <p:attrNameLst>
                                              <p:attrName>ppt_y</p:attrName>
                                            </p:attrNameLst>
                                          </p:cBhvr>
                                          <p:tavLst>
                                            <p:tav tm="0">
                                              <p:val>
                                                <p:strVal val="#ppt_y"/>
                                              </p:val>
                                            </p:tav>
                                            <p:tav tm="100000">
                                              <p:val>
                                                <p:strVal val="#ppt_y"/>
                                              </p:val>
                                            </p:tav>
                                          </p:tavLst>
                                        </p:anim>
                                      </p:childTnLst>
                                    </p:cTn>
                                  </p:par>
                                  <p:par>
                                    <p:cTn id="63" presetID="2" presetClass="entr" presetSubtype="4" fill="hold" nodeType="withEffect" p14:presetBounceEnd="50000">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14:bounceEnd="50000">
                                          <p:cBhvr additive="base">
                                            <p:cTn id="65" dur="10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66" dur="1000" fill="hold"/>
                                            <p:tgtEl>
                                              <p:spTgt spid="15"/>
                                            </p:tgtEl>
                                            <p:attrNameLst>
                                              <p:attrName>ppt_y</p:attrName>
                                            </p:attrNameLst>
                                          </p:cBhvr>
                                          <p:tavLst>
                                            <p:tav tm="0">
                                              <p:val>
                                                <p:strVal val="1+#ppt_h/2"/>
                                              </p:val>
                                            </p:tav>
                                            <p:tav tm="100000">
                                              <p:val>
                                                <p:strVal val="#ppt_y"/>
                                              </p:val>
                                            </p:tav>
                                          </p:tavLst>
                                        </p:anim>
                                      </p:childTnLst>
                                    </p:cTn>
                                  </p:par>
                                </p:childTnLst>
                              </p:cTn>
                            </p:par>
                            <p:par>
                              <p:cTn id="67" fill="hold">
                                <p:stCondLst>
                                  <p:cond delay="6500"/>
                                </p:stCondLst>
                                <p:childTnLst>
                                  <p:par>
                                    <p:cTn id="68" presetID="23" presetClass="entr" presetSubtype="16" fill="hold" grpId="0" nodeType="afterEffect">
                                      <p:stCondLst>
                                        <p:cond delay="0"/>
                                      </p:stCondLst>
                                      <p:childTnLst>
                                        <p:set>
                                          <p:cBhvr>
                                            <p:cTn id="69" dur="1" fill="hold">
                                              <p:stCondLst>
                                                <p:cond delay="0"/>
                                              </p:stCondLst>
                                            </p:cTn>
                                            <p:tgtEl>
                                              <p:spTgt spid="43"/>
                                            </p:tgtEl>
                                            <p:attrNameLst>
                                              <p:attrName>style.visibility</p:attrName>
                                            </p:attrNameLst>
                                          </p:cBhvr>
                                          <p:to>
                                            <p:strVal val="visible"/>
                                          </p:to>
                                        </p:set>
                                        <p:anim calcmode="lin" valueType="num">
                                          <p:cBhvr>
                                            <p:cTn id="70" dur="500" fill="hold"/>
                                            <p:tgtEl>
                                              <p:spTgt spid="43"/>
                                            </p:tgtEl>
                                            <p:attrNameLst>
                                              <p:attrName>ppt_w</p:attrName>
                                            </p:attrNameLst>
                                          </p:cBhvr>
                                          <p:tavLst>
                                            <p:tav tm="0">
                                              <p:val>
                                                <p:fltVal val="0"/>
                                              </p:val>
                                            </p:tav>
                                            <p:tav tm="100000">
                                              <p:val>
                                                <p:strVal val="#ppt_w"/>
                                              </p:val>
                                            </p:tav>
                                          </p:tavLst>
                                        </p:anim>
                                        <p:anim calcmode="lin" valueType="num">
                                          <p:cBhvr>
                                            <p:cTn id="71" dur="500" fill="hold"/>
                                            <p:tgtEl>
                                              <p:spTgt spid="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allAtOnce"/>
          <p:bldP spid="43" grpId="0" animBg="1"/>
          <p:bldP spid="22" grpId="0" animBg="1"/>
          <p:bldP spid="22" grpId="1" animBg="1"/>
          <p:bldP spid="24" grpId="0" animBg="1"/>
          <p:bldP spid="24" grpId="2" animBg="1"/>
          <p:bldP spid="13" grpId="0" animBg="1"/>
          <p:bldP spid="13"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4">
                                                <p:txEl>
                                                  <p:pRg st="1" end="1"/>
                                                </p:txEl>
                                              </p:spTgt>
                                            </p:tgtEl>
                                            <p:attrNameLst>
                                              <p:attrName>style.visibility</p:attrName>
                                            </p:attrNameLst>
                                          </p:cBhvr>
                                          <p:to>
                                            <p:strVal val="visible"/>
                                          </p:to>
                                        </p:set>
                                        <p:animEffect transition="in" filter="fade">
                                          <p:cBhvr>
                                            <p:cTn id="11" dur="1000"/>
                                            <p:tgtEl>
                                              <p:spTgt spid="34">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childTnLst>
                                    </p:cTn>
                                  </p:par>
                                  <p:par>
                                    <p:cTn id="16" presetID="10" presetClass="entr" presetSubtype="0" fill="hold" grpId="2"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childTnLst>
                                    </p:cTn>
                                  </p:par>
                                  <p:par>
                                    <p:cTn id="19" presetID="10" presetClass="entr" presetSubtype="0" fill="hold" grpId="2"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0" nodeType="clickEffect">
                                      <p:stCondLst>
                                        <p:cond delay="0"/>
                                      </p:stCondLst>
                                      <p:childTnLst>
                                        <p:animMotion origin="layout" path="M -4.72222E-6 -2.59259E-6 L -0.0019 -0.19236 " pathEditMode="relative" rAng="0" ptsTypes="AA">
                                          <p:cBhvr>
                                            <p:cTn id="25" dur="2000" fill="hold"/>
                                            <p:tgtEl>
                                              <p:spTgt spid="24"/>
                                            </p:tgtEl>
                                            <p:attrNameLst>
                                              <p:attrName>ppt_x</p:attrName>
                                              <p:attrName>ppt_y</p:attrName>
                                            </p:attrNameLst>
                                          </p:cBhvr>
                                          <p:rCtr x="-104" y="-9630"/>
                                        </p:animMotion>
                                      </p:childTnLst>
                                      <p:subTnLst>
                                        <p:audio>
                                          <p:cMediaNode>
                                            <p:cTn display="0" masterRel="sameClick">
                                              <p:stCondLst>
                                                <p:cond evt="begin" delay="0">
                                                  <p:tn val="24"/>
                                                </p:cond>
                                              </p:stCondLst>
                                              <p:endCondLst>
                                                <p:cond evt="onStopAudio" delay="0">
                                                  <p:tgtEl>
                                                    <p:sldTgt/>
                                                  </p:tgtEl>
                                                </p:cond>
                                              </p:endCondLst>
                                            </p:cTn>
                                            <p:tgtEl>
                                              <p:sndTgt r:embed="rId11" name="38798951_correct-answer-bell-gliss-02.wav"/>
                                            </p:tgtEl>
                                          </p:cMediaNode>
                                        </p:audio>
                                      </p:subTnLst>
                                    </p:cTn>
                                  </p:par>
                                  <p:par>
                                    <p:cTn id="26" presetID="31"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 calcmode="lin" valueType="num">
                                          <p:cBhvr>
                                            <p:cTn id="30" dur="500" fill="hold"/>
                                            <p:tgtEl>
                                              <p:spTgt spid="18"/>
                                            </p:tgtEl>
                                            <p:attrNameLst>
                                              <p:attrName>style.rotation</p:attrName>
                                            </p:attrNameLst>
                                          </p:cBhvr>
                                          <p:tavLst>
                                            <p:tav tm="0">
                                              <p:val>
                                                <p:fltVal val="90"/>
                                              </p:val>
                                            </p:tav>
                                            <p:tav tm="100000">
                                              <p:val>
                                                <p:fltVal val="0"/>
                                              </p:val>
                                            </p:tav>
                                          </p:tavLst>
                                        </p:anim>
                                        <p:animEffect transition="in" filter="fade">
                                          <p:cBhvr>
                                            <p:cTn id="31" dur="500"/>
                                            <p:tgtEl>
                                              <p:spTgt spid="18"/>
                                            </p:tgtEl>
                                          </p:cBhvr>
                                        </p:animEffect>
                                      </p:childTnLst>
                                    </p:cTn>
                                  </p:par>
                                  <p:par>
                                    <p:cTn id="32" presetID="42" presetClass="path" presetSubtype="0" accel="50000" decel="50000" fill="hold" nodeType="withEffect">
                                      <p:stCondLst>
                                        <p:cond delay="0"/>
                                      </p:stCondLst>
                                      <p:childTnLst>
                                        <p:animMotion origin="layout" path="M 2.77778E-6 -4.81481E-6 L 0.00173 -0.19675 " pathEditMode="relative" rAng="0" ptsTypes="AA">
                                          <p:cBhvr>
                                            <p:cTn id="33" dur="2000" fill="hold"/>
                                            <p:tgtEl>
                                              <p:spTgt spid="18"/>
                                            </p:tgtEl>
                                            <p:attrNameLst>
                                              <p:attrName>ppt_x</p:attrName>
                                              <p:attrName>ppt_y</p:attrName>
                                            </p:attrNameLst>
                                          </p:cBhvr>
                                          <p:rCtr x="87" y="-9838"/>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0" nodeType="clickEffect">
                                      <p:stCondLst>
                                        <p:cond delay="0"/>
                                      </p:stCondLst>
                                      <p:childTnLst>
                                        <p:animMotion origin="layout" path="M 4.44444E-6 1.48148E-6 L 4.44444E-6 -0.19236 " pathEditMode="relative" rAng="0" ptsTypes="AA">
                                          <p:cBhvr>
                                            <p:cTn id="37" dur="2000" fill="hold"/>
                                            <p:tgtEl>
                                              <p:spTgt spid="13"/>
                                            </p:tgtEl>
                                            <p:attrNameLst>
                                              <p:attrName>ppt_x</p:attrName>
                                              <p:attrName>ppt_y</p:attrName>
                                            </p:attrNameLst>
                                          </p:cBhvr>
                                          <p:rCtr x="0" y="-9630"/>
                                        </p:animMotion>
                                      </p:childTnLst>
                                    </p:cTn>
                                  </p:par>
                                  <p:par>
                                    <p:cTn id="38" presetID="31"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 calcmode="lin" valueType="num">
                                          <p:cBhvr>
                                            <p:cTn id="42" dur="500" fill="hold"/>
                                            <p:tgtEl>
                                              <p:spTgt spid="19"/>
                                            </p:tgtEl>
                                            <p:attrNameLst>
                                              <p:attrName>style.rotation</p:attrName>
                                            </p:attrNameLst>
                                          </p:cBhvr>
                                          <p:tavLst>
                                            <p:tav tm="0">
                                              <p:val>
                                                <p:fltVal val="90"/>
                                              </p:val>
                                            </p:tav>
                                            <p:tav tm="100000">
                                              <p:val>
                                                <p:fltVal val="0"/>
                                              </p:val>
                                            </p:tav>
                                          </p:tavLst>
                                        </p:anim>
                                        <p:animEffect transition="in" filter="fade">
                                          <p:cBhvr>
                                            <p:cTn id="43" dur="500"/>
                                            <p:tgtEl>
                                              <p:spTgt spid="19"/>
                                            </p:tgtEl>
                                          </p:cBhvr>
                                        </p:animEffect>
                                      </p:childTnLst>
                                    </p:cTn>
                                  </p:par>
                                  <p:par>
                                    <p:cTn id="44" presetID="42" presetClass="path" presetSubtype="0" accel="50000" decel="50000" fill="hold" nodeType="withEffect">
                                      <p:stCondLst>
                                        <p:cond delay="0"/>
                                      </p:stCondLst>
                                      <p:childTnLst>
                                        <p:animMotion origin="layout" path="M 5.55556E-7 2.96296E-6 L -0.00156 -0.1926 " pathEditMode="relative" rAng="0" ptsTypes="AA">
                                          <p:cBhvr>
                                            <p:cTn id="45" dur="2000" fill="hold"/>
                                            <p:tgtEl>
                                              <p:spTgt spid="19"/>
                                            </p:tgtEl>
                                            <p:attrNameLst>
                                              <p:attrName>ppt_x</p:attrName>
                                              <p:attrName>ppt_y</p:attrName>
                                            </p:attrNameLst>
                                          </p:cBhvr>
                                          <p:rCtr x="-87" y="-9630"/>
                                        </p:animMotion>
                                      </p:childTnLst>
                                      <p:subTnLst>
                                        <p:audio>
                                          <p:cMediaNode>
                                            <p:cTn display="0" masterRel="sameClick">
                                              <p:stCondLst>
                                                <p:cond evt="begin" delay="0">
                                                  <p:tn val="44"/>
                                                </p:cond>
                                              </p:stCondLst>
                                              <p:endCondLst>
                                                <p:cond evt="onStopAudio" delay="0">
                                                  <p:tgtEl>
                                                    <p:sldTgt/>
                                                  </p:tgtEl>
                                                </p:cond>
                                              </p:endCondLst>
                                            </p:cTn>
                                            <p:tgtEl>
                                              <p:sndTgt r:embed="rId11" name="38798951_correct-answer-bell-gliss-02.wav"/>
                                            </p:tgtEl>
                                          </p:cMediaNode>
                                        </p:audio>
                                      </p:subTnLst>
                                    </p:cTn>
                                  </p:par>
                                  <p:par>
                                    <p:cTn id="46" presetID="10" presetClass="exit" presetSubtype="0" fill="hold" grpId="1" nodeType="with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childTnLst>
                              </p:cTn>
                            </p:par>
                            <p:par>
                              <p:cTn id="49" fill="hold">
                                <p:stCondLst>
                                  <p:cond delay="2000"/>
                                </p:stCondLst>
                                <p:childTnLst>
                                  <p:par>
                                    <p:cTn id="50" presetID="31" presetClass="entr" presetSubtype="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 calcmode="lin" valueType="num">
                                          <p:cBhvr>
                                            <p:cTn id="54" dur="500" fill="hold"/>
                                            <p:tgtEl>
                                              <p:spTgt spid="12"/>
                                            </p:tgtEl>
                                            <p:attrNameLst>
                                              <p:attrName>style.rotation</p:attrName>
                                            </p:attrNameLst>
                                          </p:cBhvr>
                                          <p:tavLst>
                                            <p:tav tm="0">
                                              <p:val>
                                                <p:fltVal val="90"/>
                                              </p:val>
                                            </p:tav>
                                            <p:tav tm="100000">
                                              <p:val>
                                                <p:fltVal val="0"/>
                                              </p:val>
                                            </p:tav>
                                          </p:tavLst>
                                        </p:anim>
                                        <p:animEffect transition="in" filter="fade">
                                          <p:cBhvr>
                                            <p:cTn id="55" dur="500"/>
                                            <p:tgtEl>
                                              <p:spTgt spid="12"/>
                                            </p:tgtEl>
                                          </p:cBhvr>
                                        </p:animEffect>
                                      </p:childTnLst>
                                    </p:cTn>
                                  </p:par>
                                </p:childTnLst>
                              </p:cTn>
                            </p:par>
                            <p:par>
                              <p:cTn id="56" fill="hold">
                                <p:stCondLst>
                                  <p:cond delay="2500"/>
                                </p:stCondLst>
                                <p:childTnLst>
                                  <p:par>
                                    <p:cTn id="57" presetID="6" presetClass="emph" presetSubtype="0" repeatCount="indefinite" autoRev="1" fill="hold" nodeType="afterEffect">
                                      <p:stCondLst>
                                        <p:cond delay="0"/>
                                      </p:stCondLst>
                                      <p:childTnLst>
                                        <p:animScale>
                                          <p:cBhvr>
                                            <p:cTn id="58" dur="2000" fill="hold"/>
                                            <p:tgtEl>
                                              <p:spTgt spid="12"/>
                                            </p:tgtEl>
                                          </p:cBhvr>
                                          <p:by x="90000" y="90000"/>
                                        </p:animScale>
                                      </p:childTnLst>
                                    </p:cTn>
                                  </p:par>
                                  <p:par>
                                    <p:cTn id="59" presetID="2" presetClass="entr" presetSubtype="2"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1+#ppt_w/2"/>
                                              </p:val>
                                            </p:tav>
                                            <p:tav tm="100000">
                                              <p:val>
                                                <p:strVal val="#ppt_x"/>
                                              </p:val>
                                            </p:tav>
                                          </p:tavLst>
                                        </p:anim>
                                        <p:anim calcmode="lin" valueType="num">
                                          <p:cBhvr additive="base">
                                            <p:cTn id="62" dur="500" fill="hold"/>
                                            <p:tgtEl>
                                              <p:spTgt spid="21"/>
                                            </p:tgtEl>
                                            <p:attrNameLst>
                                              <p:attrName>ppt_y</p:attrName>
                                            </p:attrNameLst>
                                          </p:cBhvr>
                                          <p:tavLst>
                                            <p:tav tm="0">
                                              <p:val>
                                                <p:strVal val="#ppt_y"/>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1000" fill="hold"/>
                                            <p:tgtEl>
                                              <p:spTgt spid="15"/>
                                            </p:tgtEl>
                                            <p:attrNameLst>
                                              <p:attrName>ppt_x</p:attrName>
                                            </p:attrNameLst>
                                          </p:cBhvr>
                                          <p:tavLst>
                                            <p:tav tm="0">
                                              <p:val>
                                                <p:strVal val="#ppt_x"/>
                                              </p:val>
                                            </p:tav>
                                            <p:tav tm="100000">
                                              <p:val>
                                                <p:strVal val="#ppt_x"/>
                                              </p:val>
                                            </p:tav>
                                          </p:tavLst>
                                        </p:anim>
                                        <p:anim calcmode="lin" valueType="num">
                                          <p:cBhvr additive="base">
                                            <p:cTn id="66" dur="1000" fill="hold"/>
                                            <p:tgtEl>
                                              <p:spTgt spid="15"/>
                                            </p:tgtEl>
                                            <p:attrNameLst>
                                              <p:attrName>ppt_y</p:attrName>
                                            </p:attrNameLst>
                                          </p:cBhvr>
                                          <p:tavLst>
                                            <p:tav tm="0">
                                              <p:val>
                                                <p:strVal val="1+#ppt_h/2"/>
                                              </p:val>
                                            </p:tav>
                                            <p:tav tm="100000">
                                              <p:val>
                                                <p:strVal val="#ppt_y"/>
                                              </p:val>
                                            </p:tav>
                                          </p:tavLst>
                                        </p:anim>
                                      </p:childTnLst>
                                    </p:cTn>
                                  </p:par>
                                </p:childTnLst>
                              </p:cTn>
                            </p:par>
                            <p:par>
                              <p:cTn id="67" fill="hold">
                                <p:stCondLst>
                                  <p:cond delay="6500"/>
                                </p:stCondLst>
                                <p:childTnLst>
                                  <p:par>
                                    <p:cTn id="68" presetID="23" presetClass="entr" presetSubtype="16" fill="hold" grpId="0" nodeType="afterEffect">
                                      <p:stCondLst>
                                        <p:cond delay="0"/>
                                      </p:stCondLst>
                                      <p:childTnLst>
                                        <p:set>
                                          <p:cBhvr>
                                            <p:cTn id="69" dur="1" fill="hold">
                                              <p:stCondLst>
                                                <p:cond delay="0"/>
                                              </p:stCondLst>
                                            </p:cTn>
                                            <p:tgtEl>
                                              <p:spTgt spid="43"/>
                                            </p:tgtEl>
                                            <p:attrNameLst>
                                              <p:attrName>style.visibility</p:attrName>
                                            </p:attrNameLst>
                                          </p:cBhvr>
                                          <p:to>
                                            <p:strVal val="visible"/>
                                          </p:to>
                                        </p:set>
                                        <p:anim calcmode="lin" valueType="num">
                                          <p:cBhvr>
                                            <p:cTn id="70" dur="500" fill="hold"/>
                                            <p:tgtEl>
                                              <p:spTgt spid="43"/>
                                            </p:tgtEl>
                                            <p:attrNameLst>
                                              <p:attrName>ppt_w</p:attrName>
                                            </p:attrNameLst>
                                          </p:cBhvr>
                                          <p:tavLst>
                                            <p:tav tm="0">
                                              <p:val>
                                                <p:fltVal val="0"/>
                                              </p:val>
                                            </p:tav>
                                            <p:tav tm="100000">
                                              <p:val>
                                                <p:strVal val="#ppt_w"/>
                                              </p:val>
                                            </p:tav>
                                          </p:tavLst>
                                        </p:anim>
                                        <p:anim calcmode="lin" valueType="num">
                                          <p:cBhvr>
                                            <p:cTn id="71" dur="500" fill="hold"/>
                                            <p:tgtEl>
                                              <p:spTgt spid="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allAtOnce"/>
          <p:bldP spid="43" grpId="0" animBg="1"/>
          <p:bldP spid="22" grpId="0" animBg="1"/>
          <p:bldP spid="22" grpId="1" animBg="1"/>
          <p:bldP spid="24" grpId="0" animBg="1"/>
          <p:bldP spid="24" grpId="2" animBg="1"/>
          <p:bldP spid="13" grpId="0" animBg="1"/>
          <p:bldP spid="13" grpId="2"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1476161"/>
            <a:ext cx="9143999" cy="823310"/>
          </a:xfrm>
          <a:prstGeom prst="rect">
            <a:avLst/>
          </a:prstGeom>
        </p:spPr>
        <p:txBody>
          <a:bodyPr vert="horz"/>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lgn="ctr"/>
            <a:r>
              <a:rPr lang="en-GB" sz="3600" kern="0" dirty="0">
                <a:solidFill>
                  <a:srgbClr val="16216A"/>
                </a:solidFill>
              </a:rPr>
              <a:t>Oops, try again!</a:t>
            </a:r>
            <a:endParaRPr lang="en-US" sz="3600" b="0" kern="0"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1192" y="5919558"/>
            <a:ext cx="393676" cy="62948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87" y="5674747"/>
            <a:ext cx="393676" cy="629480"/>
          </a:xfrm>
          <a:prstGeom prst="rect">
            <a:avLst/>
          </a:prstGeom>
        </p:spPr>
      </p:pic>
      <p:grpSp>
        <p:nvGrpSpPr>
          <p:cNvPr id="13" name="Group 12"/>
          <p:cNvGrpSpPr/>
          <p:nvPr/>
        </p:nvGrpSpPr>
        <p:grpSpPr>
          <a:xfrm>
            <a:off x="6967970" y="5910458"/>
            <a:ext cx="690716" cy="647680"/>
            <a:chOff x="581019" y="5037942"/>
            <a:chExt cx="1374541" cy="1288898"/>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19" y="5257799"/>
              <a:ext cx="668575" cy="106904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435" y="5037942"/>
              <a:ext cx="406178" cy="102197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892" y="5531224"/>
              <a:ext cx="245668" cy="618118"/>
            </a:xfrm>
            <a:prstGeom prst="rect">
              <a:avLst/>
            </a:prstGeom>
          </p:spPr>
        </p:pic>
      </p:grpSp>
      <p:sp>
        <p:nvSpPr>
          <p:cNvPr id="2" name="Left Arrow 1">
            <a:hlinkClick r:id="" action="ppaction://hlinkshowjump?jump=previousslide"/>
            <a:extLst>
              <a:ext uri="{FF2B5EF4-FFF2-40B4-BE49-F238E27FC236}">
                <a16:creationId xmlns:a16="http://schemas.microsoft.com/office/drawing/2014/main" id="{FFCED24C-9793-FA4B-B526-346151FB3A1A}"/>
              </a:ext>
            </a:extLst>
          </p:cNvPr>
          <p:cNvSpPr/>
          <p:nvPr/>
        </p:nvSpPr>
        <p:spPr bwMode="auto">
          <a:xfrm>
            <a:off x="1029593" y="4193922"/>
            <a:ext cx="2934586" cy="839972"/>
          </a:xfrm>
          <a:prstGeom prst="leftArrow">
            <a:avLst/>
          </a:prstGeom>
          <a:solidFill>
            <a:srgbClr val="16216A"/>
          </a:solidFill>
          <a:ln w="50800" cap="flat" cmpd="sng" algn="ctr">
            <a:noFill/>
            <a:prstDash val="solid"/>
            <a:round/>
            <a:headEnd type="none" w="med" len="med"/>
            <a:tailEnd type="none" w="med" len="med"/>
          </a:ln>
          <a:effectLst/>
        </p:spPr>
        <p:txBody>
          <a:bodyPr vert="horz" wrap="square" lIns="28800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a:ln>
                  <a:noFill/>
                </a:ln>
                <a:solidFill>
                  <a:schemeClr val="bg1"/>
                </a:solidFill>
                <a:effectLst/>
                <a:latin typeface="+mj-lt"/>
                <a:ea typeface="MS PGothic" pitchFamily="34" charset="-128"/>
              </a:rPr>
              <a:t>Back to question</a:t>
            </a:r>
            <a:endParaRPr kumimoji="0" lang="en-US" sz="2000" b="1" i="0" u="none" strike="noStrike" cap="none" normalizeH="0" baseline="0" dirty="0">
              <a:ln>
                <a:noFill/>
              </a:ln>
              <a:solidFill>
                <a:schemeClr val="bg1"/>
              </a:solidFill>
              <a:effectLst/>
              <a:latin typeface="+mj-lt"/>
              <a:ea typeface="MS PGothic" pitchFamily="34" charset="-128"/>
            </a:endParaRPr>
          </a:p>
        </p:txBody>
      </p:sp>
      <p:pic>
        <p:nvPicPr>
          <p:cNvPr id="18" name="Picture 17">
            <a:hlinkClick r:id="" action="ppaction://hlinkshowjump?jump=previousslide"/>
            <a:extLst>
              <a:ext uri="{FF2B5EF4-FFF2-40B4-BE49-F238E27FC236}">
                <a16:creationId xmlns:a16="http://schemas.microsoft.com/office/drawing/2014/main" id="{D8E16AE1-183B-0A44-8F3B-FFE52305F0F3}"/>
              </a:ext>
            </a:extLst>
          </p:cNvPr>
          <p:cNvPicPr>
            <a:picLocks noChangeAspect="1"/>
          </p:cNvPicPr>
          <p:nvPr/>
        </p:nvPicPr>
        <p:blipFill>
          <a:blip r:embed="rId5"/>
          <a:stretch>
            <a:fillRect/>
          </a:stretch>
        </p:blipFill>
        <p:spPr>
          <a:xfrm>
            <a:off x="2331970" y="2495071"/>
            <a:ext cx="3829355" cy="3913601"/>
          </a:xfrm>
          <a:prstGeom prst="rect">
            <a:avLst/>
          </a:prstGeom>
        </p:spPr>
      </p:pic>
      <p:grpSp>
        <p:nvGrpSpPr>
          <p:cNvPr id="19" name="soltan">
            <a:extLst>
              <a:ext uri="{FF2B5EF4-FFF2-40B4-BE49-F238E27FC236}">
                <a16:creationId xmlns:a16="http://schemas.microsoft.com/office/drawing/2014/main" id="{E60D3D88-26AE-CD45-AC5F-3066B20C3A6C}"/>
              </a:ext>
            </a:extLst>
          </p:cNvPr>
          <p:cNvGrpSpPr/>
          <p:nvPr/>
        </p:nvGrpSpPr>
        <p:grpSpPr>
          <a:xfrm>
            <a:off x="8159389" y="5505934"/>
            <a:ext cx="396178" cy="1043104"/>
            <a:chOff x="1778683" y="3735716"/>
            <a:chExt cx="692656" cy="1823706"/>
          </a:xfrm>
        </p:grpSpPr>
        <p:sp>
          <p:nvSpPr>
            <p:cNvPr id="20" name="Oval 19">
              <a:extLst>
                <a:ext uri="{FF2B5EF4-FFF2-40B4-BE49-F238E27FC236}">
                  <a16:creationId xmlns:a16="http://schemas.microsoft.com/office/drawing/2014/main" id="{C06EE847-A15E-9449-BF77-A2F0AC0C39E7}"/>
                </a:ext>
              </a:extLst>
            </p:cNvPr>
            <p:cNvSpPr/>
            <p:nvPr/>
          </p:nvSpPr>
          <p:spPr bwMode="auto">
            <a:xfrm>
              <a:off x="1778683" y="5472706"/>
              <a:ext cx="588899" cy="86716"/>
            </a:xfrm>
            <a:prstGeom prst="ellipse">
              <a:avLst/>
            </a:prstGeom>
            <a:solidFill>
              <a:schemeClr val="tx1">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a typeface="MS PGothic" pitchFamily="34" charset="-128"/>
              </a:endParaRPr>
            </a:p>
          </p:txBody>
        </p:sp>
        <p:pic>
          <p:nvPicPr>
            <p:cNvPr id="21" name="Picture 20">
              <a:extLst>
                <a:ext uri="{FF2B5EF4-FFF2-40B4-BE49-F238E27FC236}">
                  <a16:creationId xmlns:a16="http://schemas.microsoft.com/office/drawing/2014/main" id="{7516ACB0-F4E0-3548-86E4-CF66265F48B3}"/>
                </a:ext>
              </a:extLst>
            </p:cNvPr>
            <p:cNvPicPr>
              <a:picLocks noChangeAspect="1"/>
            </p:cNvPicPr>
            <p:nvPr/>
          </p:nvPicPr>
          <p:blipFill>
            <a:blip r:embed="rId6"/>
            <a:stretch>
              <a:fillRect/>
            </a:stretch>
          </p:blipFill>
          <p:spPr>
            <a:xfrm rot="592406">
              <a:off x="1879487" y="3735716"/>
              <a:ext cx="591852" cy="1739840"/>
            </a:xfrm>
            <a:prstGeom prst="rect">
              <a:avLst/>
            </a:prstGeom>
          </p:spPr>
        </p:pic>
      </p:grpSp>
    </p:spTree>
    <p:extLst>
      <p:ext uri="{BB962C8B-B14F-4D97-AF65-F5344CB8AC3E}">
        <p14:creationId xmlns:p14="http://schemas.microsoft.com/office/powerpoint/2010/main" val="279000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36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12" presetClass="entr" presetSubtype="2"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ppt_x</p:attrName>
                                        </p:attrNameLst>
                                      </p:cBhvr>
                                      <p:tavLst>
                                        <p:tav tm="0">
                                          <p:val>
                                            <p:strVal val="#ppt_x+#ppt_w*1.125000"/>
                                          </p:val>
                                        </p:tav>
                                        <p:tav tm="100000">
                                          <p:val>
                                            <p:strVal val="#ppt_x"/>
                                          </p:val>
                                        </p:tav>
                                      </p:tavLst>
                                    </p:anim>
                                    <p:animEffect transition="in" filter="wipe(lef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Left Arrow 18">
            <a:hlinkClick r:id="rId5" action="ppaction://hlinksldjump"/>
            <a:extLst>
              <a:ext uri="{FF2B5EF4-FFF2-40B4-BE49-F238E27FC236}">
                <a16:creationId xmlns:a16="http://schemas.microsoft.com/office/drawing/2014/main" id="{E75058FA-982C-184B-93CF-085B143D338E}"/>
              </a:ext>
            </a:extLst>
          </p:cNvPr>
          <p:cNvSpPr/>
          <p:nvPr/>
        </p:nvSpPr>
        <p:spPr bwMode="auto">
          <a:xfrm flipH="1">
            <a:off x="5680795" y="2443117"/>
            <a:ext cx="2934586" cy="839972"/>
          </a:xfrm>
          <a:prstGeom prst="leftArrow">
            <a:avLst/>
          </a:prstGeom>
          <a:solidFill>
            <a:srgbClr val="16216A"/>
          </a:solidFill>
          <a:ln w="50800" cap="flat" cmpd="sng" algn="ctr">
            <a:noFill/>
            <a:prstDash val="solid"/>
            <a:round/>
            <a:headEnd type="none" w="med" len="med"/>
            <a:tailEnd type="none" w="med" len="med"/>
          </a:ln>
          <a:effectLst/>
        </p:spPr>
        <p:txBody>
          <a:bodyPr vert="horz" wrap="square" lIns="28800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Arial" pitchFamily="34" charset="0"/>
              <a:ea typeface="MS PGothic" pitchFamily="34" charset="-128"/>
            </a:endParaRPr>
          </a:p>
        </p:txBody>
      </p:sp>
      <p:sp>
        <p:nvSpPr>
          <p:cNvPr id="17" name="Oval 16">
            <a:extLst>
              <a:ext uri="{FF2B5EF4-FFF2-40B4-BE49-F238E27FC236}">
                <a16:creationId xmlns:a16="http://schemas.microsoft.com/office/drawing/2014/main" id="{3B635BC1-8041-6E44-8451-863E05EC68C3}"/>
              </a:ext>
            </a:extLst>
          </p:cNvPr>
          <p:cNvSpPr>
            <a:spLocks noChangeAspect="1"/>
          </p:cNvSpPr>
          <p:nvPr/>
        </p:nvSpPr>
        <p:spPr bwMode="auto">
          <a:xfrm>
            <a:off x="278524" y="3501675"/>
            <a:ext cx="1512000" cy="1512000"/>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300" b="1" dirty="0">
                <a:solidFill>
                  <a:srgbClr val="16216A"/>
                </a:solidFill>
                <a:latin typeface="+mj-lt"/>
              </a:rPr>
              <a:t>Wear a hat and clothes that cover your skin</a:t>
            </a:r>
          </a:p>
        </p:txBody>
      </p:sp>
      <p:sp>
        <p:nvSpPr>
          <p:cNvPr id="34" name="Title 1">
            <a:extLst>
              <a:ext uri="{FF2B5EF4-FFF2-40B4-BE49-F238E27FC236}">
                <a16:creationId xmlns:a16="http://schemas.microsoft.com/office/drawing/2014/main" id="{59F49891-4FDD-184E-9A4B-A8FD6231904D}"/>
              </a:ext>
            </a:extLst>
          </p:cNvPr>
          <p:cNvSpPr txBox="1">
            <a:spLocks/>
          </p:cNvSpPr>
          <p:nvPr/>
        </p:nvSpPr>
        <p:spPr>
          <a:xfrm>
            <a:off x="474133" y="463879"/>
            <a:ext cx="9144000" cy="3725055"/>
          </a:xfrm>
          <a:prstGeom prst="rect">
            <a:avLst/>
          </a:prstGeom>
        </p:spPr>
        <p:txBody>
          <a:bodyPr vert="horz" anchor="ctr">
            <a:noAutofit/>
          </a:bodyPr>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spcAft>
                <a:spcPts val="1800"/>
              </a:spcAft>
            </a:pPr>
            <a:r>
              <a:rPr lang="en-GB" sz="1400" b="0" kern="0" dirty="0">
                <a:solidFill>
                  <a:srgbClr val="16216A"/>
                </a:solidFill>
              </a:rPr>
              <a:t>Question 5 / 5</a:t>
            </a:r>
          </a:p>
          <a:p>
            <a:pPr>
              <a:spcAft>
                <a:spcPts val="600"/>
              </a:spcAft>
            </a:pPr>
            <a:r>
              <a:rPr lang="en-GB" sz="2400" dirty="0">
                <a:solidFill>
                  <a:srgbClr val="16216A"/>
                </a:solidFill>
              </a:rPr>
              <a:t>Which of these can help you </a:t>
            </a:r>
            <a:br>
              <a:rPr lang="en-GB" sz="2400" dirty="0">
                <a:solidFill>
                  <a:srgbClr val="16216A"/>
                </a:solidFill>
              </a:rPr>
            </a:br>
            <a:r>
              <a:rPr lang="en-GB" sz="2400" dirty="0">
                <a:solidFill>
                  <a:srgbClr val="16216A"/>
                </a:solidFill>
              </a:rPr>
              <a:t>stay safe and get sun ready?</a:t>
            </a:r>
            <a:br>
              <a:rPr lang="en-GB" sz="2400" dirty="0">
                <a:solidFill>
                  <a:srgbClr val="16216A"/>
                </a:solidFill>
              </a:rPr>
            </a:br>
            <a:r>
              <a:rPr lang="en-GB" sz="2400" b="0" dirty="0">
                <a:solidFill>
                  <a:srgbClr val="16216A"/>
                </a:solidFill>
              </a:rPr>
              <a:t>Read each idea and decide if </a:t>
            </a:r>
            <a:br>
              <a:rPr lang="en-GB" sz="2400" b="0" dirty="0">
                <a:solidFill>
                  <a:srgbClr val="16216A"/>
                </a:solidFill>
              </a:rPr>
            </a:br>
            <a:r>
              <a:rPr lang="en-GB" sz="2400" b="0" dirty="0">
                <a:solidFill>
                  <a:srgbClr val="16216A"/>
                </a:solidFill>
              </a:rPr>
              <a:t>it helps keep you sun safe.</a:t>
            </a:r>
          </a:p>
          <a:p>
            <a:pPr>
              <a:spcAft>
                <a:spcPts val="600"/>
              </a:spcAft>
            </a:pPr>
            <a:endParaRPr lang="en-GB" sz="2400" b="0" dirty="0">
              <a:solidFill>
                <a:srgbClr val="16216A"/>
              </a:solidFill>
            </a:endParaRPr>
          </a:p>
          <a:p>
            <a:pPr>
              <a:spcAft>
                <a:spcPts val="600"/>
              </a:spcAft>
            </a:pPr>
            <a:endParaRPr lang="en-GB" sz="2400" b="0" kern="0" dirty="0">
              <a:solidFill>
                <a:srgbClr val="16216A"/>
              </a:solidFill>
              <a:latin typeface="Solomon Normal" pitchFamily="2" charset="77"/>
            </a:endParaRPr>
          </a:p>
        </p:txBody>
      </p:sp>
      <p:sp>
        <p:nvSpPr>
          <p:cNvPr id="15" name="Oval 14">
            <a:extLst>
              <a:ext uri="{FF2B5EF4-FFF2-40B4-BE49-F238E27FC236}">
                <a16:creationId xmlns:a16="http://schemas.microsoft.com/office/drawing/2014/main" id="{AE2226A7-8E08-394E-82B4-4D90DDCFD309}"/>
              </a:ext>
            </a:extLst>
          </p:cNvPr>
          <p:cNvSpPr>
            <a:spLocks noChangeAspect="1"/>
          </p:cNvSpPr>
          <p:nvPr/>
        </p:nvSpPr>
        <p:spPr bwMode="auto">
          <a:xfrm>
            <a:off x="278524" y="5214272"/>
            <a:ext cx="1512000" cy="1512000"/>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300" b="1" dirty="0">
                <a:solidFill>
                  <a:srgbClr val="16216A"/>
                </a:solidFill>
                <a:latin typeface="+mj-lt"/>
              </a:rPr>
              <a:t>Wear sunglasses to protect your eyes</a:t>
            </a:r>
          </a:p>
        </p:txBody>
      </p:sp>
      <p:sp>
        <p:nvSpPr>
          <p:cNvPr id="21" name="Oval 20">
            <a:extLst>
              <a:ext uri="{FF2B5EF4-FFF2-40B4-BE49-F238E27FC236}">
                <a16:creationId xmlns:a16="http://schemas.microsoft.com/office/drawing/2014/main" id="{5CC18FAE-A924-AC43-BCD0-F5AE93CEF00F}"/>
              </a:ext>
            </a:extLst>
          </p:cNvPr>
          <p:cNvSpPr>
            <a:spLocks noChangeAspect="1"/>
          </p:cNvSpPr>
          <p:nvPr/>
        </p:nvSpPr>
        <p:spPr bwMode="auto">
          <a:xfrm>
            <a:off x="7361993" y="3501675"/>
            <a:ext cx="1512000" cy="1512000"/>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300" b="1" dirty="0">
                <a:solidFill>
                  <a:srgbClr val="16216A"/>
                </a:solidFill>
                <a:latin typeface="+mj-lt"/>
              </a:rPr>
              <a:t>Use five star rated sun protection </a:t>
            </a:r>
            <a:br>
              <a:rPr lang="en-GB" sz="1300" b="1" dirty="0">
                <a:solidFill>
                  <a:srgbClr val="16216A"/>
                </a:solidFill>
                <a:latin typeface="+mj-lt"/>
              </a:rPr>
            </a:br>
            <a:r>
              <a:rPr lang="en-GB" sz="1300" b="1" dirty="0">
                <a:solidFill>
                  <a:srgbClr val="16216A"/>
                </a:solidFill>
                <a:latin typeface="+mj-lt"/>
              </a:rPr>
              <a:t>(and at least </a:t>
            </a:r>
            <a:br>
              <a:rPr lang="en-GB" sz="1300" b="1" dirty="0">
                <a:solidFill>
                  <a:srgbClr val="16216A"/>
                </a:solidFill>
                <a:latin typeface="+mj-lt"/>
              </a:rPr>
            </a:br>
            <a:r>
              <a:rPr lang="en-GB" sz="1300" b="1" dirty="0">
                <a:solidFill>
                  <a:srgbClr val="16216A"/>
                </a:solidFill>
                <a:latin typeface="+mj-lt"/>
              </a:rPr>
              <a:t>SPF 30)</a:t>
            </a:r>
          </a:p>
        </p:txBody>
      </p:sp>
      <p:sp>
        <p:nvSpPr>
          <p:cNvPr id="22" name="Oval 21">
            <a:extLst>
              <a:ext uri="{FF2B5EF4-FFF2-40B4-BE49-F238E27FC236}">
                <a16:creationId xmlns:a16="http://schemas.microsoft.com/office/drawing/2014/main" id="{DBFE5FB0-AAC3-2348-AAE0-016347C97EB6}"/>
              </a:ext>
            </a:extLst>
          </p:cNvPr>
          <p:cNvSpPr>
            <a:spLocks noChangeAspect="1"/>
          </p:cNvSpPr>
          <p:nvPr/>
        </p:nvSpPr>
        <p:spPr bwMode="auto">
          <a:xfrm>
            <a:off x="7361993" y="5214272"/>
            <a:ext cx="1512000" cy="1512000"/>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300" b="1" dirty="0">
                <a:solidFill>
                  <a:srgbClr val="16216A"/>
                </a:solidFill>
                <a:latin typeface="+mj-lt"/>
              </a:rPr>
              <a:t>Stand very still while in the sun</a:t>
            </a:r>
          </a:p>
        </p:txBody>
      </p:sp>
      <p:sp>
        <p:nvSpPr>
          <p:cNvPr id="20" name="Oval 19">
            <a:extLst>
              <a:ext uri="{FF2B5EF4-FFF2-40B4-BE49-F238E27FC236}">
                <a16:creationId xmlns:a16="http://schemas.microsoft.com/office/drawing/2014/main" id="{653F1E3E-93AC-EB44-A7B0-12B5B9282A33}"/>
              </a:ext>
            </a:extLst>
          </p:cNvPr>
          <p:cNvSpPr>
            <a:spLocks noChangeAspect="1"/>
          </p:cNvSpPr>
          <p:nvPr/>
        </p:nvSpPr>
        <p:spPr bwMode="auto">
          <a:xfrm>
            <a:off x="2049391" y="5214272"/>
            <a:ext cx="1512000" cy="1512000"/>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300" b="1" dirty="0">
                <a:solidFill>
                  <a:srgbClr val="16216A"/>
                </a:solidFill>
                <a:latin typeface="+mj-lt"/>
              </a:rPr>
              <a:t>Stay near a pool</a:t>
            </a:r>
          </a:p>
        </p:txBody>
      </p:sp>
      <p:sp>
        <p:nvSpPr>
          <p:cNvPr id="23" name="Oval 22">
            <a:extLst>
              <a:ext uri="{FF2B5EF4-FFF2-40B4-BE49-F238E27FC236}">
                <a16:creationId xmlns:a16="http://schemas.microsoft.com/office/drawing/2014/main" id="{B8192A35-30DE-7E44-A17D-38F44FB8EC31}"/>
              </a:ext>
            </a:extLst>
          </p:cNvPr>
          <p:cNvSpPr>
            <a:spLocks noChangeAspect="1"/>
          </p:cNvSpPr>
          <p:nvPr/>
        </p:nvSpPr>
        <p:spPr bwMode="auto">
          <a:xfrm>
            <a:off x="5591125" y="5214272"/>
            <a:ext cx="1512000" cy="1512000"/>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300" b="1" dirty="0">
                <a:solidFill>
                  <a:srgbClr val="16216A"/>
                </a:solidFill>
                <a:latin typeface="+mj-lt"/>
              </a:rPr>
              <a:t>Stay in </a:t>
            </a:r>
            <a:br>
              <a:rPr lang="en-GB" sz="1300" b="1" dirty="0">
                <a:solidFill>
                  <a:srgbClr val="16216A"/>
                </a:solidFill>
                <a:latin typeface="+mj-lt"/>
              </a:rPr>
            </a:br>
            <a:r>
              <a:rPr lang="en-GB" sz="1300" b="1" dirty="0">
                <a:solidFill>
                  <a:srgbClr val="16216A"/>
                </a:solidFill>
                <a:latin typeface="+mj-lt"/>
              </a:rPr>
              <a:t>the shade during the hottest times of day</a:t>
            </a:r>
          </a:p>
        </p:txBody>
      </p:sp>
      <p:sp>
        <p:nvSpPr>
          <p:cNvPr id="24" name="Oval 23">
            <a:extLst>
              <a:ext uri="{FF2B5EF4-FFF2-40B4-BE49-F238E27FC236}">
                <a16:creationId xmlns:a16="http://schemas.microsoft.com/office/drawing/2014/main" id="{CEF8AFE4-3EF8-0347-B162-7F097F0DEFC8}"/>
              </a:ext>
            </a:extLst>
          </p:cNvPr>
          <p:cNvSpPr>
            <a:spLocks noChangeAspect="1"/>
          </p:cNvSpPr>
          <p:nvPr/>
        </p:nvSpPr>
        <p:spPr bwMode="auto">
          <a:xfrm>
            <a:off x="3820258" y="5214272"/>
            <a:ext cx="1512000" cy="1512000"/>
          </a:xfrm>
          <a:prstGeom prst="ellipse">
            <a:avLst/>
          </a:prstGeom>
          <a:solidFill>
            <a:srgbClr val="FFB612"/>
          </a:solidFill>
          <a:ln w="50800" cap="flat" cmpd="sng" algn="ctr">
            <a:solidFill>
              <a:srgbClr val="FFB61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300" b="1" dirty="0">
                <a:solidFill>
                  <a:srgbClr val="16216A"/>
                </a:solidFill>
                <a:latin typeface="+mj-lt"/>
              </a:rPr>
              <a:t>Drink water when it’s </a:t>
            </a:r>
            <a:br>
              <a:rPr lang="en-GB" sz="1300" b="1" dirty="0">
                <a:solidFill>
                  <a:srgbClr val="16216A"/>
                </a:solidFill>
                <a:latin typeface="+mj-lt"/>
              </a:rPr>
            </a:br>
            <a:r>
              <a:rPr lang="en-GB" sz="1300" b="1" dirty="0">
                <a:solidFill>
                  <a:srgbClr val="16216A"/>
                </a:solidFill>
                <a:latin typeface="+mj-lt"/>
              </a:rPr>
              <a:t>hot out</a:t>
            </a:r>
          </a:p>
        </p:txBody>
      </p:sp>
      <p:sp>
        <p:nvSpPr>
          <p:cNvPr id="2" name="TextBox 1">
            <a:hlinkClick r:id="rId5" action="ppaction://hlinksldjump"/>
            <a:extLst>
              <a:ext uri="{FF2B5EF4-FFF2-40B4-BE49-F238E27FC236}">
                <a16:creationId xmlns:a16="http://schemas.microsoft.com/office/drawing/2014/main" id="{2523244B-DBBC-BC4B-AD84-59512790502B}"/>
              </a:ext>
            </a:extLst>
          </p:cNvPr>
          <p:cNvSpPr txBox="1"/>
          <p:nvPr/>
        </p:nvSpPr>
        <p:spPr>
          <a:xfrm>
            <a:off x="5981778" y="2661411"/>
            <a:ext cx="1940340" cy="400110"/>
          </a:xfrm>
          <a:prstGeom prst="rect">
            <a:avLst/>
          </a:prstGeom>
          <a:noFill/>
        </p:spPr>
        <p:txBody>
          <a:bodyPr wrap="square" rtlCol="0">
            <a:spAutoFit/>
          </a:bodyPr>
          <a:lstStyle/>
          <a:p>
            <a:pPr algn="r"/>
            <a:r>
              <a:rPr lang="en-GB" b="1" dirty="0">
                <a:solidFill>
                  <a:schemeClr val="bg1"/>
                </a:solidFill>
                <a:latin typeface="+mj-lt"/>
                <a:ea typeface="MS PGothic" pitchFamily="34" charset="-128"/>
              </a:rPr>
              <a:t>Finish quiz</a:t>
            </a:r>
            <a:endParaRPr lang="en-US" b="1" dirty="0">
              <a:solidFill>
                <a:schemeClr val="bg1"/>
              </a:solidFill>
              <a:latin typeface="+mj-lt"/>
              <a:ea typeface="MS PGothic" pitchFamily="34" charset="-128"/>
            </a:endParaRPr>
          </a:p>
        </p:txBody>
      </p:sp>
      <p:pic>
        <p:nvPicPr>
          <p:cNvPr id="18" name="Picture 17">
            <a:extLst>
              <a:ext uri="{FF2B5EF4-FFF2-40B4-BE49-F238E27FC236}">
                <a16:creationId xmlns:a16="http://schemas.microsoft.com/office/drawing/2014/main" id="{91B8F8BD-462A-204E-9746-D4A2B8E9CF48}"/>
              </a:ext>
            </a:extLst>
          </p:cNvPr>
          <p:cNvPicPr>
            <a:picLocks noChangeAspect="1"/>
          </p:cNvPicPr>
          <p:nvPr/>
        </p:nvPicPr>
        <p:blipFill>
          <a:blip r:embed="rId6"/>
          <a:stretch>
            <a:fillRect/>
          </a:stretch>
        </p:blipFill>
        <p:spPr>
          <a:xfrm>
            <a:off x="4895105" y="1036820"/>
            <a:ext cx="1302495" cy="3828892"/>
          </a:xfrm>
          <a:prstGeom prst="rect">
            <a:avLst/>
          </a:prstGeom>
          <a:effectLst>
            <a:outerShdw blurRad="127000" dist="25400" algn="tl" rotWithShape="0">
              <a:srgbClr val="16216A">
                <a:alpha val="20000"/>
              </a:srgbClr>
            </a:outerShdw>
          </a:effectLst>
        </p:spPr>
      </p:pic>
      <p:pic>
        <p:nvPicPr>
          <p:cNvPr id="25" name="Graphic 24">
            <a:extLst>
              <a:ext uri="{FF2B5EF4-FFF2-40B4-BE49-F238E27FC236}">
                <a16:creationId xmlns:a16="http://schemas.microsoft.com/office/drawing/2014/main" id="{4F14D0ED-FD81-4C4B-97A0-DDA83D005C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12720" y="4491949"/>
            <a:ext cx="633296" cy="633296"/>
          </a:xfrm>
          <a:prstGeom prst="rect">
            <a:avLst/>
          </a:prstGeom>
        </p:spPr>
      </p:pic>
      <p:pic>
        <p:nvPicPr>
          <p:cNvPr id="29" name="Graphic 28">
            <a:extLst>
              <a:ext uri="{FF2B5EF4-FFF2-40B4-BE49-F238E27FC236}">
                <a16:creationId xmlns:a16="http://schemas.microsoft.com/office/drawing/2014/main" id="{62ECD5D5-FA18-E24B-BAB5-7CBFD4BB2A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1893" y="6186397"/>
            <a:ext cx="633296" cy="633296"/>
          </a:xfrm>
          <a:prstGeom prst="rect">
            <a:avLst/>
          </a:prstGeom>
        </p:spPr>
      </p:pic>
      <p:pic>
        <p:nvPicPr>
          <p:cNvPr id="30" name="Graphic 29">
            <a:extLst>
              <a:ext uri="{FF2B5EF4-FFF2-40B4-BE49-F238E27FC236}">
                <a16:creationId xmlns:a16="http://schemas.microsoft.com/office/drawing/2014/main" id="{D30AC234-0370-844A-9429-F121F335D9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78700" y="6201936"/>
            <a:ext cx="633296" cy="633296"/>
          </a:xfrm>
          <a:prstGeom prst="rect">
            <a:avLst/>
          </a:prstGeom>
        </p:spPr>
      </p:pic>
      <p:pic>
        <p:nvPicPr>
          <p:cNvPr id="31" name="Graphic 30">
            <a:extLst>
              <a:ext uri="{FF2B5EF4-FFF2-40B4-BE49-F238E27FC236}">
                <a16:creationId xmlns:a16="http://schemas.microsoft.com/office/drawing/2014/main" id="{BD000DE8-08DD-C341-B1F3-57E1516344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05483" y="6147548"/>
            <a:ext cx="633296" cy="633296"/>
          </a:xfrm>
          <a:prstGeom prst="rect">
            <a:avLst/>
          </a:prstGeom>
        </p:spPr>
      </p:pic>
      <p:pic>
        <p:nvPicPr>
          <p:cNvPr id="32" name="Graphic 31">
            <a:extLst>
              <a:ext uri="{FF2B5EF4-FFF2-40B4-BE49-F238E27FC236}">
                <a16:creationId xmlns:a16="http://schemas.microsoft.com/office/drawing/2014/main" id="{1280E265-1C41-2F47-8C8E-DC4FC9811F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49038" y="4519246"/>
            <a:ext cx="633296" cy="633296"/>
          </a:xfrm>
          <a:prstGeom prst="rect">
            <a:avLst/>
          </a:prstGeom>
        </p:spPr>
      </p:pic>
      <p:pic>
        <p:nvPicPr>
          <p:cNvPr id="7" name="Graphic 6">
            <a:extLst>
              <a:ext uri="{FF2B5EF4-FFF2-40B4-BE49-F238E27FC236}">
                <a16:creationId xmlns:a16="http://schemas.microsoft.com/office/drawing/2014/main" id="{E5B9B788-2F35-FC40-8DDB-A52ADDC8C3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94471" y="6285124"/>
            <a:ext cx="466919" cy="466919"/>
          </a:xfrm>
          <a:prstGeom prst="rect">
            <a:avLst/>
          </a:prstGeom>
        </p:spPr>
      </p:pic>
      <p:pic>
        <p:nvPicPr>
          <p:cNvPr id="33" name="Graphic 32">
            <a:extLst>
              <a:ext uri="{FF2B5EF4-FFF2-40B4-BE49-F238E27FC236}">
                <a16:creationId xmlns:a16="http://schemas.microsoft.com/office/drawing/2014/main" id="{78D21599-A940-7A44-8F90-36A251884B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51529" y="6285124"/>
            <a:ext cx="466919" cy="466919"/>
          </a:xfrm>
          <a:prstGeom prst="rect">
            <a:avLst/>
          </a:prstGeom>
        </p:spPr>
      </p:pic>
    </p:spTree>
    <p:extLst>
      <p:ext uri="{BB962C8B-B14F-4D97-AF65-F5344CB8AC3E}">
        <p14:creationId xmlns:p14="http://schemas.microsoft.com/office/powerpoint/2010/main" val="106039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4">
                                            <p:txEl>
                                              <p:pRg st="1" end="1"/>
                                            </p:txEl>
                                          </p:spTgt>
                                        </p:tgtEl>
                                        <p:attrNameLst>
                                          <p:attrName>style.visibility</p:attrName>
                                        </p:attrNameLst>
                                      </p:cBhvr>
                                      <p:to>
                                        <p:strVal val="visible"/>
                                      </p:to>
                                    </p:set>
                                    <p:animEffect transition="in" filter="fade">
                                      <p:cBhvr>
                                        <p:cTn id="11" dur="1000"/>
                                        <p:tgtEl>
                                          <p:spTgt spid="34">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childTnLst>
                                </p:cTn>
                              </p:par>
                              <p:par>
                                <p:cTn id="16" presetID="10" presetClass="entr" presetSubtype="0" fill="hold" grpId="0" nodeType="withEffect">
                                  <p:stCondLst>
                                    <p:cond delay="2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par>
                                <p:cTn id="19" presetID="10" presetClass="entr" presetSubtype="0" fill="hold" grpId="0" nodeType="withEffect">
                                  <p:stCondLst>
                                    <p:cond delay="40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childTnLst>
                                </p:cTn>
                              </p:par>
                              <p:par>
                                <p:cTn id="22" presetID="10" presetClass="entr" presetSubtype="0" fill="hold" grpId="0" nodeType="withEffect">
                                  <p:stCondLst>
                                    <p:cond delay="60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childTnLst>
                                </p:cTn>
                              </p:par>
                              <p:par>
                                <p:cTn id="25" presetID="10" presetClass="entr" presetSubtype="0" fill="hold" grpId="0" nodeType="withEffect">
                                  <p:stCondLst>
                                    <p:cond delay="8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childTnLst>
                                </p:cTn>
                              </p:par>
                              <p:par>
                                <p:cTn id="28" presetID="10" presetClass="entr" presetSubtype="0" fill="hold" grpId="0" nodeType="withEffect">
                                  <p:stCondLst>
                                    <p:cond delay="100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childTnLst>
                                </p:cTn>
                              </p:par>
                              <p:par>
                                <p:cTn id="31" presetID="10" presetClass="entr" presetSubtype="0" fill="hold" grpId="0" nodeType="withEffect">
                                  <p:stCondLst>
                                    <p:cond delay="120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7" presetClass="emph" presetSubtype="2" fill="hold" nodeType="clickEffect">
                                  <p:stCondLst>
                                    <p:cond delay="0"/>
                                  </p:stCondLst>
                                  <p:childTnLst>
                                    <p:animClr clrSpc="rgb" dir="cw">
                                      <p:cBhvr>
                                        <p:cTn id="37" dur="1000" fill="hold"/>
                                        <p:tgtEl>
                                          <p:spTgt spid="17"/>
                                        </p:tgtEl>
                                        <p:attrNameLst>
                                          <p:attrName>stroke.color</p:attrName>
                                        </p:attrNameLst>
                                      </p:cBhvr>
                                      <p:to>
                                        <a:srgbClr val="FFB138"/>
                                      </p:to>
                                    </p:animClr>
                                    <p:set>
                                      <p:cBhvr>
                                        <p:cTn id="38" dur="1000" fill="hold"/>
                                        <p:tgtEl>
                                          <p:spTgt spid="17"/>
                                        </p:tgtEl>
                                        <p:attrNameLst>
                                          <p:attrName>stroke.on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38798951_correct-answer-bell-gliss-02.wav"/>
                                        </p:tgtEl>
                                      </p:cMediaNode>
                                    </p:audio>
                                  </p:subTnLst>
                                </p:cTn>
                              </p:par>
                              <p:par>
                                <p:cTn id="39" presetID="3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 calcmode="lin" valueType="num">
                                      <p:cBhvr>
                                        <p:cTn id="43" dur="500" fill="hold"/>
                                        <p:tgtEl>
                                          <p:spTgt spid="25"/>
                                        </p:tgtEl>
                                        <p:attrNameLst>
                                          <p:attrName>style.rotation</p:attrName>
                                        </p:attrNameLst>
                                      </p:cBhvr>
                                      <p:tavLst>
                                        <p:tav tm="0">
                                          <p:val>
                                            <p:fltVal val="90"/>
                                          </p:val>
                                        </p:tav>
                                        <p:tav tm="100000">
                                          <p:val>
                                            <p:fltVal val="0"/>
                                          </p:val>
                                        </p:tav>
                                      </p:tavLst>
                                    </p:anim>
                                    <p:animEffect transition="in" filter="fade">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7" presetClass="emph" presetSubtype="2" fill="hold" nodeType="clickEffect">
                                  <p:stCondLst>
                                    <p:cond delay="0"/>
                                  </p:stCondLst>
                                  <p:childTnLst>
                                    <p:animClr clrSpc="rgb" dir="cw">
                                      <p:cBhvr>
                                        <p:cTn id="48" dur="1000" fill="hold"/>
                                        <p:tgtEl>
                                          <p:spTgt spid="15"/>
                                        </p:tgtEl>
                                        <p:attrNameLst>
                                          <p:attrName>stroke.color</p:attrName>
                                        </p:attrNameLst>
                                      </p:cBhvr>
                                      <p:to>
                                        <a:srgbClr val="FFB138"/>
                                      </p:to>
                                    </p:animClr>
                                    <p:set>
                                      <p:cBhvr>
                                        <p:cTn id="49" dur="1000" fill="hold"/>
                                        <p:tgtEl>
                                          <p:spTgt spid="15"/>
                                        </p:tgtEl>
                                        <p:attrNameLst>
                                          <p:attrName>stroke.on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38798951_correct-answer-bell-gliss-02.wav"/>
                                        </p:tgtEl>
                                      </p:cMediaNode>
                                    </p:audio>
                                  </p:subTnLst>
                                </p:cTn>
                              </p:par>
                              <p:par>
                                <p:cTn id="50" presetID="31"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 calcmode="lin" valueType="num">
                                      <p:cBhvr>
                                        <p:cTn id="54" dur="500" fill="hold"/>
                                        <p:tgtEl>
                                          <p:spTgt spid="29"/>
                                        </p:tgtEl>
                                        <p:attrNameLst>
                                          <p:attrName>style.rotation</p:attrName>
                                        </p:attrNameLst>
                                      </p:cBhvr>
                                      <p:tavLst>
                                        <p:tav tm="0">
                                          <p:val>
                                            <p:fltVal val="90"/>
                                          </p:val>
                                        </p:tav>
                                        <p:tav tm="100000">
                                          <p:val>
                                            <p:fltVal val="0"/>
                                          </p:val>
                                        </p:tav>
                                      </p:tavLst>
                                    </p:anim>
                                    <p:animEffect transition="in" filter="fade">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7" presetClass="emph" presetSubtype="2" fill="hold" nodeType="clickEffect">
                                  <p:stCondLst>
                                    <p:cond delay="0"/>
                                  </p:stCondLst>
                                  <p:childTnLst>
                                    <p:animClr clrSpc="rgb" dir="cw">
                                      <p:cBhvr>
                                        <p:cTn id="59" dur="1000" fill="hold"/>
                                        <p:tgtEl>
                                          <p:spTgt spid="20"/>
                                        </p:tgtEl>
                                        <p:attrNameLst>
                                          <p:attrName>stroke.color</p:attrName>
                                        </p:attrNameLst>
                                      </p:cBhvr>
                                      <p:to>
                                        <a:srgbClr val="FFB138"/>
                                      </p:to>
                                    </p:animClr>
                                    <p:set>
                                      <p:cBhvr>
                                        <p:cTn id="60" dur="1000" fill="hold"/>
                                        <p:tgtEl>
                                          <p:spTgt spid="20"/>
                                        </p:tgtEl>
                                        <p:attrNameLst>
                                          <p:attrName>stroke.on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38806623_wrong-answer-xylophone-descend-01.wav"/>
                                        </p:tgtEl>
                                      </p:cMediaNode>
                                    </p:audio>
                                  </p:subTnLst>
                                </p:cTn>
                              </p:par>
                              <p:par>
                                <p:cTn id="61" presetID="31"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p:cTn id="63" dur="500" fill="hold"/>
                                        <p:tgtEl>
                                          <p:spTgt spid="7"/>
                                        </p:tgtEl>
                                        <p:attrNameLst>
                                          <p:attrName>ppt_w</p:attrName>
                                        </p:attrNameLst>
                                      </p:cBhvr>
                                      <p:tavLst>
                                        <p:tav tm="0">
                                          <p:val>
                                            <p:fltVal val="0"/>
                                          </p:val>
                                        </p:tav>
                                        <p:tav tm="100000">
                                          <p:val>
                                            <p:strVal val="#ppt_w"/>
                                          </p:val>
                                        </p:tav>
                                      </p:tavLst>
                                    </p:anim>
                                    <p:anim calcmode="lin" valueType="num">
                                      <p:cBhvr>
                                        <p:cTn id="64" dur="500" fill="hold"/>
                                        <p:tgtEl>
                                          <p:spTgt spid="7"/>
                                        </p:tgtEl>
                                        <p:attrNameLst>
                                          <p:attrName>ppt_h</p:attrName>
                                        </p:attrNameLst>
                                      </p:cBhvr>
                                      <p:tavLst>
                                        <p:tav tm="0">
                                          <p:val>
                                            <p:fltVal val="0"/>
                                          </p:val>
                                        </p:tav>
                                        <p:tav tm="100000">
                                          <p:val>
                                            <p:strVal val="#ppt_h"/>
                                          </p:val>
                                        </p:tav>
                                      </p:tavLst>
                                    </p:anim>
                                    <p:anim calcmode="lin" valueType="num">
                                      <p:cBhvr>
                                        <p:cTn id="65" dur="500" fill="hold"/>
                                        <p:tgtEl>
                                          <p:spTgt spid="7"/>
                                        </p:tgtEl>
                                        <p:attrNameLst>
                                          <p:attrName>style.rotation</p:attrName>
                                        </p:attrNameLst>
                                      </p:cBhvr>
                                      <p:tavLst>
                                        <p:tav tm="0">
                                          <p:val>
                                            <p:fltVal val="90"/>
                                          </p:val>
                                        </p:tav>
                                        <p:tav tm="100000">
                                          <p:val>
                                            <p:fltVal val="0"/>
                                          </p:val>
                                        </p:tav>
                                      </p:tavLst>
                                    </p:anim>
                                    <p:animEffect transition="in" filter="fade">
                                      <p:cBhvr>
                                        <p:cTn id="66" dur="500"/>
                                        <p:tgtEl>
                                          <p:spTgt spid="7"/>
                                        </p:tgtEl>
                                      </p:cBhvr>
                                    </p:animEffect>
                                  </p:childTnLst>
                                </p:cTn>
                              </p:par>
                            </p:childTnLst>
                          </p:cTn>
                        </p:par>
                      </p:childTnLst>
                    </p:cTn>
                  </p:par>
                  <p:par>
                    <p:cTn id="67" fill="hold">
                      <p:stCondLst>
                        <p:cond delay="indefinite"/>
                      </p:stCondLst>
                      <p:childTnLst>
                        <p:par>
                          <p:cTn id="68" fill="hold">
                            <p:stCondLst>
                              <p:cond delay="0"/>
                            </p:stCondLst>
                            <p:childTnLst>
                              <p:par>
                                <p:cTn id="69" presetID="7" presetClass="emph" presetSubtype="2" fill="hold" nodeType="clickEffect">
                                  <p:stCondLst>
                                    <p:cond delay="0"/>
                                  </p:stCondLst>
                                  <p:childTnLst>
                                    <p:animClr clrSpc="rgb" dir="cw">
                                      <p:cBhvr>
                                        <p:cTn id="70" dur="1000" fill="hold"/>
                                        <p:tgtEl>
                                          <p:spTgt spid="24"/>
                                        </p:tgtEl>
                                        <p:attrNameLst>
                                          <p:attrName>stroke.color</p:attrName>
                                        </p:attrNameLst>
                                      </p:cBhvr>
                                      <p:to>
                                        <a:srgbClr val="FFB138"/>
                                      </p:to>
                                    </p:animClr>
                                    <p:set>
                                      <p:cBhvr>
                                        <p:cTn id="71" dur="1000" fill="hold"/>
                                        <p:tgtEl>
                                          <p:spTgt spid="24"/>
                                        </p:tgtEl>
                                        <p:attrNameLst>
                                          <p:attrName>stroke.on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3" name="38798951_correct-answer-bell-gliss-02.wav"/>
                                        </p:tgtEl>
                                      </p:cMediaNode>
                                    </p:audio>
                                  </p:subTnLst>
                                </p:cTn>
                              </p:par>
                              <p:par>
                                <p:cTn id="72" presetID="31" presetClass="entr" presetSubtype="0" fill="hold" nodeType="withEffect">
                                  <p:stCondLst>
                                    <p:cond delay="0"/>
                                  </p:stCondLst>
                                  <p:childTnLst>
                                    <p:set>
                                      <p:cBhvr>
                                        <p:cTn id="73" dur="1" fill="hold">
                                          <p:stCondLst>
                                            <p:cond delay="0"/>
                                          </p:stCondLst>
                                        </p:cTn>
                                        <p:tgtEl>
                                          <p:spTgt spid="30"/>
                                        </p:tgtEl>
                                        <p:attrNameLst>
                                          <p:attrName>style.visibility</p:attrName>
                                        </p:attrNameLst>
                                      </p:cBhvr>
                                      <p:to>
                                        <p:strVal val="visible"/>
                                      </p:to>
                                    </p:set>
                                    <p:anim calcmode="lin" valueType="num">
                                      <p:cBhvr>
                                        <p:cTn id="74" dur="500" fill="hold"/>
                                        <p:tgtEl>
                                          <p:spTgt spid="30"/>
                                        </p:tgtEl>
                                        <p:attrNameLst>
                                          <p:attrName>ppt_w</p:attrName>
                                        </p:attrNameLst>
                                      </p:cBhvr>
                                      <p:tavLst>
                                        <p:tav tm="0">
                                          <p:val>
                                            <p:fltVal val="0"/>
                                          </p:val>
                                        </p:tav>
                                        <p:tav tm="100000">
                                          <p:val>
                                            <p:strVal val="#ppt_w"/>
                                          </p:val>
                                        </p:tav>
                                      </p:tavLst>
                                    </p:anim>
                                    <p:anim calcmode="lin" valueType="num">
                                      <p:cBhvr>
                                        <p:cTn id="75" dur="500" fill="hold"/>
                                        <p:tgtEl>
                                          <p:spTgt spid="30"/>
                                        </p:tgtEl>
                                        <p:attrNameLst>
                                          <p:attrName>ppt_h</p:attrName>
                                        </p:attrNameLst>
                                      </p:cBhvr>
                                      <p:tavLst>
                                        <p:tav tm="0">
                                          <p:val>
                                            <p:fltVal val="0"/>
                                          </p:val>
                                        </p:tav>
                                        <p:tav tm="100000">
                                          <p:val>
                                            <p:strVal val="#ppt_h"/>
                                          </p:val>
                                        </p:tav>
                                      </p:tavLst>
                                    </p:anim>
                                    <p:anim calcmode="lin" valueType="num">
                                      <p:cBhvr>
                                        <p:cTn id="76" dur="500" fill="hold"/>
                                        <p:tgtEl>
                                          <p:spTgt spid="30"/>
                                        </p:tgtEl>
                                        <p:attrNameLst>
                                          <p:attrName>style.rotation</p:attrName>
                                        </p:attrNameLst>
                                      </p:cBhvr>
                                      <p:tavLst>
                                        <p:tav tm="0">
                                          <p:val>
                                            <p:fltVal val="90"/>
                                          </p:val>
                                        </p:tav>
                                        <p:tav tm="100000">
                                          <p:val>
                                            <p:fltVal val="0"/>
                                          </p:val>
                                        </p:tav>
                                      </p:tavLst>
                                    </p:anim>
                                    <p:animEffect transition="in" filter="fade">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7" presetClass="emph" presetSubtype="2" fill="hold" nodeType="clickEffect">
                                  <p:stCondLst>
                                    <p:cond delay="0"/>
                                  </p:stCondLst>
                                  <p:childTnLst>
                                    <p:animClr clrSpc="rgb" dir="cw">
                                      <p:cBhvr>
                                        <p:cTn id="81" dur="1000" fill="hold"/>
                                        <p:tgtEl>
                                          <p:spTgt spid="23"/>
                                        </p:tgtEl>
                                        <p:attrNameLst>
                                          <p:attrName>stroke.color</p:attrName>
                                        </p:attrNameLst>
                                      </p:cBhvr>
                                      <p:to>
                                        <a:srgbClr val="FFB138"/>
                                      </p:to>
                                    </p:animClr>
                                    <p:set>
                                      <p:cBhvr>
                                        <p:cTn id="82" dur="1000" fill="hold"/>
                                        <p:tgtEl>
                                          <p:spTgt spid="23"/>
                                        </p:tgtEl>
                                        <p:attrNameLst>
                                          <p:attrName>stroke.on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3" name="38798951_correct-answer-bell-gliss-02.wav"/>
                                        </p:tgtEl>
                                      </p:cMediaNode>
                                    </p:audio>
                                  </p:subTnLst>
                                </p:cTn>
                              </p:par>
                              <p:par>
                                <p:cTn id="83" presetID="31" presetClass="entr" presetSubtype="0" fill="hold" nodeType="with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p:cTn id="85" dur="500" fill="hold"/>
                                        <p:tgtEl>
                                          <p:spTgt spid="31"/>
                                        </p:tgtEl>
                                        <p:attrNameLst>
                                          <p:attrName>ppt_w</p:attrName>
                                        </p:attrNameLst>
                                      </p:cBhvr>
                                      <p:tavLst>
                                        <p:tav tm="0">
                                          <p:val>
                                            <p:fltVal val="0"/>
                                          </p:val>
                                        </p:tav>
                                        <p:tav tm="100000">
                                          <p:val>
                                            <p:strVal val="#ppt_w"/>
                                          </p:val>
                                        </p:tav>
                                      </p:tavLst>
                                    </p:anim>
                                    <p:anim calcmode="lin" valueType="num">
                                      <p:cBhvr>
                                        <p:cTn id="86" dur="500" fill="hold"/>
                                        <p:tgtEl>
                                          <p:spTgt spid="31"/>
                                        </p:tgtEl>
                                        <p:attrNameLst>
                                          <p:attrName>ppt_h</p:attrName>
                                        </p:attrNameLst>
                                      </p:cBhvr>
                                      <p:tavLst>
                                        <p:tav tm="0">
                                          <p:val>
                                            <p:fltVal val="0"/>
                                          </p:val>
                                        </p:tav>
                                        <p:tav tm="100000">
                                          <p:val>
                                            <p:strVal val="#ppt_h"/>
                                          </p:val>
                                        </p:tav>
                                      </p:tavLst>
                                    </p:anim>
                                    <p:anim calcmode="lin" valueType="num">
                                      <p:cBhvr>
                                        <p:cTn id="87" dur="500" fill="hold"/>
                                        <p:tgtEl>
                                          <p:spTgt spid="31"/>
                                        </p:tgtEl>
                                        <p:attrNameLst>
                                          <p:attrName>style.rotation</p:attrName>
                                        </p:attrNameLst>
                                      </p:cBhvr>
                                      <p:tavLst>
                                        <p:tav tm="0">
                                          <p:val>
                                            <p:fltVal val="90"/>
                                          </p:val>
                                        </p:tav>
                                        <p:tav tm="100000">
                                          <p:val>
                                            <p:fltVal val="0"/>
                                          </p:val>
                                        </p:tav>
                                      </p:tavLst>
                                    </p:anim>
                                    <p:animEffect transition="in" filter="fade">
                                      <p:cBhvr>
                                        <p:cTn id="88" dur="5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7" presetClass="emph" presetSubtype="2" fill="hold" nodeType="clickEffect">
                                  <p:stCondLst>
                                    <p:cond delay="0"/>
                                  </p:stCondLst>
                                  <p:childTnLst>
                                    <p:animClr clrSpc="rgb" dir="cw">
                                      <p:cBhvr>
                                        <p:cTn id="92" dur="1000" fill="hold"/>
                                        <p:tgtEl>
                                          <p:spTgt spid="22"/>
                                        </p:tgtEl>
                                        <p:attrNameLst>
                                          <p:attrName>stroke.color</p:attrName>
                                        </p:attrNameLst>
                                      </p:cBhvr>
                                      <p:to>
                                        <a:srgbClr val="FFB138"/>
                                      </p:to>
                                    </p:animClr>
                                    <p:set>
                                      <p:cBhvr>
                                        <p:cTn id="93" dur="1000" fill="hold"/>
                                        <p:tgtEl>
                                          <p:spTgt spid="22"/>
                                        </p:tgtEl>
                                        <p:attrNameLst>
                                          <p:attrName>stroke.on</p:attrName>
                                        </p:attrNameLst>
                                      </p:cBhvr>
                                      <p:to>
                                        <p:strVal val="true"/>
                                      </p:to>
                                    </p:set>
                                  </p:childTnLst>
                                  <p:subTnLst>
                                    <p:audio>
                                      <p:cMediaNode>
                                        <p:cTn display="0" masterRel="sameClick">
                                          <p:stCondLst>
                                            <p:cond evt="begin" delay="0">
                                              <p:tn val="91"/>
                                            </p:cond>
                                          </p:stCondLst>
                                          <p:endCondLst>
                                            <p:cond evt="onStopAudio" delay="0">
                                              <p:tgtEl>
                                                <p:sldTgt/>
                                              </p:tgtEl>
                                            </p:cond>
                                          </p:endCondLst>
                                        </p:cTn>
                                        <p:tgtEl>
                                          <p:sndTgt r:embed="rId4" name="38806623_wrong-answer-xylophone-descend-01.wav"/>
                                        </p:tgtEl>
                                      </p:cMediaNode>
                                    </p:audio>
                                  </p:subTnLst>
                                </p:cTn>
                              </p:par>
                              <p:par>
                                <p:cTn id="94" presetID="31" presetClass="entr" presetSubtype="0" fill="hold" nodeType="withEffect">
                                  <p:stCondLst>
                                    <p:cond delay="0"/>
                                  </p:stCondLst>
                                  <p:childTnLst>
                                    <p:set>
                                      <p:cBhvr>
                                        <p:cTn id="95" dur="1" fill="hold">
                                          <p:stCondLst>
                                            <p:cond delay="0"/>
                                          </p:stCondLst>
                                        </p:cTn>
                                        <p:tgtEl>
                                          <p:spTgt spid="33"/>
                                        </p:tgtEl>
                                        <p:attrNameLst>
                                          <p:attrName>style.visibility</p:attrName>
                                        </p:attrNameLst>
                                      </p:cBhvr>
                                      <p:to>
                                        <p:strVal val="visible"/>
                                      </p:to>
                                    </p:set>
                                    <p:anim calcmode="lin" valueType="num">
                                      <p:cBhvr>
                                        <p:cTn id="96" dur="500" fill="hold"/>
                                        <p:tgtEl>
                                          <p:spTgt spid="33"/>
                                        </p:tgtEl>
                                        <p:attrNameLst>
                                          <p:attrName>ppt_w</p:attrName>
                                        </p:attrNameLst>
                                      </p:cBhvr>
                                      <p:tavLst>
                                        <p:tav tm="0">
                                          <p:val>
                                            <p:fltVal val="0"/>
                                          </p:val>
                                        </p:tav>
                                        <p:tav tm="100000">
                                          <p:val>
                                            <p:strVal val="#ppt_w"/>
                                          </p:val>
                                        </p:tav>
                                      </p:tavLst>
                                    </p:anim>
                                    <p:anim calcmode="lin" valueType="num">
                                      <p:cBhvr>
                                        <p:cTn id="97" dur="500" fill="hold"/>
                                        <p:tgtEl>
                                          <p:spTgt spid="33"/>
                                        </p:tgtEl>
                                        <p:attrNameLst>
                                          <p:attrName>ppt_h</p:attrName>
                                        </p:attrNameLst>
                                      </p:cBhvr>
                                      <p:tavLst>
                                        <p:tav tm="0">
                                          <p:val>
                                            <p:fltVal val="0"/>
                                          </p:val>
                                        </p:tav>
                                        <p:tav tm="100000">
                                          <p:val>
                                            <p:strVal val="#ppt_h"/>
                                          </p:val>
                                        </p:tav>
                                      </p:tavLst>
                                    </p:anim>
                                    <p:anim calcmode="lin" valueType="num">
                                      <p:cBhvr>
                                        <p:cTn id="98" dur="500" fill="hold"/>
                                        <p:tgtEl>
                                          <p:spTgt spid="33"/>
                                        </p:tgtEl>
                                        <p:attrNameLst>
                                          <p:attrName>style.rotation</p:attrName>
                                        </p:attrNameLst>
                                      </p:cBhvr>
                                      <p:tavLst>
                                        <p:tav tm="0">
                                          <p:val>
                                            <p:fltVal val="90"/>
                                          </p:val>
                                        </p:tav>
                                        <p:tav tm="100000">
                                          <p:val>
                                            <p:fltVal val="0"/>
                                          </p:val>
                                        </p:tav>
                                      </p:tavLst>
                                    </p:anim>
                                    <p:animEffect transition="in" filter="fade">
                                      <p:cBhvr>
                                        <p:cTn id="99" dur="500"/>
                                        <p:tgtEl>
                                          <p:spTgt spid="33"/>
                                        </p:tgtEl>
                                      </p:cBhvr>
                                    </p:animEffect>
                                  </p:childTnLst>
                                </p:cTn>
                              </p:par>
                            </p:childTnLst>
                          </p:cTn>
                        </p:par>
                      </p:childTnLst>
                    </p:cTn>
                  </p:par>
                  <p:par>
                    <p:cTn id="100" fill="hold">
                      <p:stCondLst>
                        <p:cond delay="indefinite"/>
                      </p:stCondLst>
                      <p:childTnLst>
                        <p:par>
                          <p:cTn id="101" fill="hold">
                            <p:stCondLst>
                              <p:cond delay="0"/>
                            </p:stCondLst>
                            <p:childTnLst>
                              <p:par>
                                <p:cTn id="102" presetID="7" presetClass="emph" presetSubtype="2" fill="hold" nodeType="clickEffect">
                                  <p:stCondLst>
                                    <p:cond delay="0"/>
                                  </p:stCondLst>
                                  <p:childTnLst>
                                    <p:animClr clrSpc="rgb" dir="cw">
                                      <p:cBhvr>
                                        <p:cTn id="103" dur="1000" fill="hold"/>
                                        <p:tgtEl>
                                          <p:spTgt spid="21"/>
                                        </p:tgtEl>
                                        <p:attrNameLst>
                                          <p:attrName>stroke.color</p:attrName>
                                        </p:attrNameLst>
                                      </p:cBhvr>
                                      <p:to>
                                        <a:srgbClr val="FFB138"/>
                                      </p:to>
                                    </p:animClr>
                                    <p:set>
                                      <p:cBhvr>
                                        <p:cTn id="104" dur="1000" fill="hold"/>
                                        <p:tgtEl>
                                          <p:spTgt spid="21"/>
                                        </p:tgtEl>
                                        <p:attrNameLst>
                                          <p:attrName>stroke.on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3" name="38798951_correct-answer-bell-gliss-02.wav"/>
                                        </p:tgtEl>
                                      </p:cMediaNode>
                                    </p:audio>
                                  </p:subTnLst>
                                </p:cTn>
                              </p:par>
                              <p:par>
                                <p:cTn id="105" presetID="31" presetClass="entr" presetSubtype="0" fill="hold" nodeType="withEffect">
                                  <p:stCondLst>
                                    <p:cond delay="0"/>
                                  </p:stCondLst>
                                  <p:childTnLst>
                                    <p:set>
                                      <p:cBhvr>
                                        <p:cTn id="106" dur="1" fill="hold">
                                          <p:stCondLst>
                                            <p:cond delay="0"/>
                                          </p:stCondLst>
                                        </p:cTn>
                                        <p:tgtEl>
                                          <p:spTgt spid="18"/>
                                        </p:tgtEl>
                                        <p:attrNameLst>
                                          <p:attrName>style.visibility</p:attrName>
                                        </p:attrNameLst>
                                      </p:cBhvr>
                                      <p:to>
                                        <p:strVal val="visible"/>
                                      </p:to>
                                    </p:set>
                                    <p:anim calcmode="lin" valueType="num">
                                      <p:cBhvr>
                                        <p:cTn id="107" dur="1000" fill="hold"/>
                                        <p:tgtEl>
                                          <p:spTgt spid="18"/>
                                        </p:tgtEl>
                                        <p:attrNameLst>
                                          <p:attrName>ppt_w</p:attrName>
                                        </p:attrNameLst>
                                      </p:cBhvr>
                                      <p:tavLst>
                                        <p:tav tm="0">
                                          <p:val>
                                            <p:fltVal val="0"/>
                                          </p:val>
                                        </p:tav>
                                        <p:tav tm="100000">
                                          <p:val>
                                            <p:strVal val="#ppt_w"/>
                                          </p:val>
                                        </p:tav>
                                      </p:tavLst>
                                    </p:anim>
                                    <p:anim calcmode="lin" valueType="num">
                                      <p:cBhvr>
                                        <p:cTn id="108" dur="1000" fill="hold"/>
                                        <p:tgtEl>
                                          <p:spTgt spid="18"/>
                                        </p:tgtEl>
                                        <p:attrNameLst>
                                          <p:attrName>ppt_h</p:attrName>
                                        </p:attrNameLst>
                                      </p:cBhvr>
                                      <p:tavLst>
                                        <p:tav tm="0">
                                          <p:val>
                                            <p:fltVal val="0"/>
                                          </p:val>
                                        </p:tav>
                                        <p:tav tm="100000">
                                          <p:val>
                                            <p:strVal val="#ppt_h"/>
                                          </p:val>
                                        </p:tav>
                                      </p:tavLst>
                                    </p:anim>
                                    <p:anim calcmode="lin" valueType="num">
                                      <p:cBhvr>
                                        <p:cTn id="109" dur="1000" fill="hold"/>
                                        <p:tgtEl>
                                          <p:spTgt spid="18"/>
                                        </p:tgtEl>
                                        <p:attrNameLst>
                                          <p:attrName>style.rotation</p:attrName>
                                        </p:attrNameLst>
                                      </p:cBhvr>
                                      <p:tavLst>
                                        <p:tav tm="0">
                                          <p:val>
                                            <p:fltVal val="90"/>
                                          </p:val>
                                        </p:tav>
                                        <p:tav tm="100000">
                                          <p:val>
                                            <p:fltVal val="0"/>
                                          </p:val>
                                        </p:tav>
                                      </p:tavLst>
                                    </p:anim>
                                    <p:animEffect transition="in" filter="fade">
                                      <p:cBhvr>
                                        <p:cTn id="110" dur="1000"/>
                                        <p:tgtEl>
                                          <p:spTgt spid="18"/>
                                        </p:tgtEl>
                                      </p:cBhvr>
                                    </p:animEffect>
                                  </p:childTnLst>
                                </p:cTn>
                              </p:par>
                              <p:par>
                                <p:cTn id="111" presetID="31" presetClass="entr" presetSubtype="0" fill="hold" nodeType="withEffect">
                                  <p:stCondLst>
                                    <p:cond delay="0"/>
                                  </p:stCondLst>
                                  <p:childTnLst>
                                    <p:set>
                                      <p:cBhvr>
                                        <p:cTn id="112" dur="1" fill="hold">
                                          <p:stCondLst>
                                            <p:cond delay="0"/>
                                          </p:stCondLst>
                                        </p:cTn>
                                        <p:tgtEl>
                                          <p:spTgt spid="32"/>
                                        </p:tgtEl>
                                        <p:attrNameLst>
                                          <p:attrName>style.visibility</p:attrName>
                                        </p:attrNameLst>
                                      </p:cBhvr>
                                      <p:to>
                                        <p:strVal val="visible"/>
                                      </p:to>
                                    </p:set>
                                    <p:anim calcmode="lin" valueType="num">
                                      <p:cBhvr>
                                        <p:cTn id="113" dur="500" fill="hold"/>
                                        <p:tgtEl>
                                          <p:spTgt spid="32"/>
                                        </p:tgtEl>
                                        <p:attrNameLst>
                                          <p:attrName>ppt_w</p:attrName>
                                        </p:attrNameLst>
                                      </p:cBhvr>
                                      <p:tavLst>
                                        <p:tav tm="0">
                                          <p:val>
                                            <p:fltVal val="0"/>
                                          </p:val>
                                        </p:tav>
                                        <p:tav tm="100000">
                                          <p:val>
                                            <p:strVal val="#ppt_w"/>
                                          </p:val>
                                        </p:tav>
                                      </p:tavLst>
                                    </p:anim>
                                    <p:anim calcmode="lin" valueType="num">
                                      <p:cBhvr>
                                        <p:cTn id="114" dur="500" fill="hold"/>
                                        <p:tgtEl>
                                          <p:spTgt spid="32"/>
                                        </p:tgtEl>
                                        <p:attrNameLst>
                                          <p:attrName>ppt_h</p:attrName>
                                        </p:attrNameLst>
                                      </p:cBhvr>
                                      <p:tavLst>
                                        <p:tav tm="0">
                                          <p:val>
                                            <p:fltVal val="0"/>
                                          </p:val>
                                        </p:tav>
                                        <p:tav tm="100000">
                                          <p:val>
                                            <p:strVal val="#ppt_h"/>
                                          </p:val>
                                        </p:tav>
                                      </p:tavLst>
                                    </p:anim>
                                    <p:anim calcmode="lin" valueType="num">
                                      <p:cBhvr>
                                        <p:cTn id="115" dur="500" fill="hold"/>
                                        <p:tgtEl>
                                          <p:spTgt spid="32"/>
                                        </p:tgtEl>
                                        <p:attrNameLst>
                                          <p:attrName>style.rotation</p:attrName>
                                        </p:attrNameLst>
                                      </p:cBhvr>
                                      <p:tavLst>
                                        <p:tav tm="0">
                                          <p:val>
                                            <p:fltVal val="90"/>
                                          </p:val>
                                        </p:tav>
                                        <p:tav tm="100000">
                                          <p:val>
                                            <p:fltVal val="0"/>
                                          </p:val>
                                        </p:tav>
                                      </p:tavLst>
                                    </p:anim>
                                    <p:animEffect transition="in" filter="fade">
                                      <p:cBhvr>
                                        <p:cTn id="116" dur="500"/>
                                        <p:tgtEl>
                                          <p:spTgt spid="32"/>
                                        </p:tgtEl>
                                      </p:cBhvr>
                                    </p:animEffect>
                                  </p:childTnLst>
                                </p:cTn>
                              </p:par>
                              <p:par>
                                <p:cTn id="117" presetID="6" presetClass="emph" presetSubtype="0" repeatCount="indefinite" autoRev="1" fill="hold" nodeType="withEffect">
                                  <p:stCondLst>
                                    <p:cond delay="0"/>
                                  </p:stCondLst>
                                  <p:childTnLst>
                                    <p:animScale>
                                      <p:cBhvr>
                                        <p:cTn id="118" dur="2000" fill="hold"/>
                                        <p:tgtEl>
                                          <p:spTgt spid="18"/>
                                        </p:tgtEl>
                                      </p:cBhvr>
                                      <p:by x="90000" y="90000"/>
                                    </p:animScale>
                                  </p:childTnLst>
                                </p:cTn>
                              </p:par>
                              <p:par>
                                <p:cTn id="119" presetID="12" presetClass="entr" presetSubtype="8" fill="hold" grpId="0" nodeType="withEffect">
                                  <p:stCondLst>
                                    <p:cond delay="1500"/>
                                  </p:stCondLst>
                                  <p:childTnLst>
                                    <p:set>
                                      <p:cBhvr>
                                        <p:cTn id="120" dur="1" fill="hold">
                                          <p:stCondLst>
                                            <p:cond delay="0"/>
                                          </p:stCondLst>
                                        </p:cTn>
                                        <p:tgtEl>
                                          <p:spTgt spid="19"/>
                                        </p:tgtEl>
                                        <p:attrNameLst>
                                          <p:attrName>style.visibility</p:attrName>
                                        </p:attrNameLst>
                                      </p:cBhvr>
                                      <p:to>
                                        <p:strVal val="visible"/>
                                      </p:to>
                                    </p:set>
                                    <p:anim calcmode="lin" valueType="num">
                                      <p:cBhvr additive="base">
                                        <p:cTn id="121" dur="500"/>
                                        <p:tgtEl>
                                          <p:spTgt spid="19"/>
                                        </p:tgtEl>
                                        <p:attrNameLst>
                                          <p:attrName>ppt_x</p:attrName>
                                        </p:attrNameLst>
                                      </p:cBhvr>
                                      <p:tavLst>
                                        <p:tav tm="0">
                                          <p:val>
                                            <p:strVal val="#ppt_x-#ppt_w*1.125000"/>
                                          </p:val>
                                        </p:tav>
                                        <p:tav tm="100000">
                                          <p:val>
                                            <p:strVal val="#ppt_x"/>
                                          </p:val>
                                        </p:tav>
                                      </p:tavLst>
                                    </p:anim>
                                    <p:animEffect transition="in" filter="wipe(right)">
                                      <p:cBhvr>
                                        <p:cTn id="122" dur="500"/>
                                        <p:tgtEl>
                                          <p:spTgt spid="19"/>
                                        </p:tgtEl>
                                      </p:cBhvr>
                                    </p:animEffect>
                                  </p:childTnLst>
                                </p:cTn>
                              </p:par>
                              <p:par>
                                <p:cTn id="123" presetID="12" presetClass="entr" presetSubtype="8" fill="hold" grpId="0" nodeType="withEffect">
                                  <p:stCondLst>
                                    <p:cond delay="1500"/>
                                  </p:stCondLst>
                                  <p:childTnLst>
                                    <p:set>
                                      <p:cBhvr>
                                        <p:cTn id="124" dur="1" fill="hold">
                                          <p:stCondLst>
                                            <p:cond delay="0"/>
                                          </p:stCondLst>
                                        </p:cTn>
                                        <p:tgtEl>
                                          <p:spTgt spid="2"/>
                                        </p:tgtEl>
                                        <p:attrNameLst>
                                          <p:attrName>style.visibility</p:attrName>
                                        </p:attrNameLst>
                                      </p:cBhvr>
                                      <p:to>
                                        <p:strVal val="visible"/>
                                      </p:to>
                                    </p:set>
                                    <p:anim calcmode="lin" valueType="num">
                                      <p:cBhvr additive="base">
                                        <p:cTn id="125" dur="500"/>
                                        <p:tgtEl>
                                          <p:spTgt spid="2"/>
                                        </p:tgtEl>
                                        <p:attrNameLst>
                                          <p:attrName>ppt_x</p:attrName>
                                        </p:attrNameLst>
                                      </p:cBhvr>
                                      <p:tavLst>
                                        <p:tav tm="0">
                                          <p:val>
                                            <p:strVal val="#ppt_x-#ppt_w*1.125000"/>
                                          </p:val>
                                        </p:tav>
                                        <p:tav tm="100000">
                                          <p:val>
                                            <p:strVal val="#ppt_x"/>
                                          </p:val>
                                        </p:tav>
                                      </p:tavLst>
                                    </p:anim>
                                    <p:animEffect transition="in" filter="wipe(right)">
                                      <p:cBhvr>
                                        <p:cTn id="1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P spid="34" grpId="0" uiExpand="1" build="allAtOnce"/>
      <p:bldP spid="15" grpId="0" animBg="1"/>
      <p:bldP spid="21" grpId="0" animBg="1"/>
      <p:bldP spid="22" grpId="0" animBg="1"/>
      <p:bldP spid="20" grpId="0" animBg="1"/>
      <p:bldP spid="23" grpId="0" animBg="1"/>
      <p:bldP spid="24"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9675" y="173738"/>
            <a:ext cx="5924704" cy="3198999"/>
          </a:xfrm>
          <a:prstGeom prst="rect">
            <a:avLst/>
          </a:prstGeom>
        </p:spPr>
        <p:txBody>
          <a:bodyPr vert="horz" anchor="ctr">
            <a:noAutofit/>
          </a:bodyPr>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spcAft>
                <a:spcPts val="2400"/>
              </a:spcAft>
            </a:pPr>
            <a:r>
              <a:rPr lang="en-GB" sz="3600" kern="0" dirty="0">
                <a:solidFill>
                  <a:srgbClr val="16216A"/>
                </a:solidFill>
              </a:rPr>
              <a:t>Learning objectives</a:t>
            </a:r>
          </a:p>
          <a:p>
            <a:pPr lvl="0" eaLnBrk="0" hangingPunct="0">
              <a:spcAft>
                <a:spcPts val="1200"/>
              </a:spcAft>
            </a:pPr>
            <a:r>
              <a:rPr lang="en-GB" sz="2400" b="0" kern="0" spc="0" dirty="0">
                <a:solidFill>
                  <a:srgbClr val="16216A"/>
                </a:solidFill>
                <a:latin typeface="+mn-lt"/>
                <a:ea typeface="MS PGothic" charset="0"/>
                <a:cs typeface="Arial" panose="020B0604020202020204" pitchFamily="34" charset="0"/>
              </a:rPr>
              <a:t>Through this resource, children will have </a:t>
            </a:r>
            <a:br>
              <a:rPr lang="en-GB" sz="2400" b="0" kern="0" spc="0" dirty="0">
                <a:solidFill>
                  <a:srgbClr val="16216A"/>
                </a:solidFill>
                <a:latin typeface="+mn-lt"/>
                <a:ea typeface="MS PGothic" charset="0"/>
                <a:cs typeface="Arial" panose="020B0604020202020204" pitchFamily="34" charset="0"/>
              </a:rPr>
            </a:br>
            <a:r>
              <a:rPr lang="en-GB" sz="2400" b="0" kern="0" spc="0" dirty="0">
                <a:solidFill>
                  <a:srgbClr val="16216A"/>
                </a:solidFill>
                <a:latin typeface="+mn-lt"/>
                <a:ea typeface="MS PGothic" charset="0"/>
                <a:cs typeface="Arial" panose="020B0604020202020204" pitchFamily="34" charset="0"/>
              </a:rPr>
              <a:t>the opportunity to learn:</a:t>
            </a:r>
          </a:p>
        </p:txBody>
      </p:sp>
      <p:grpSp>
        <p:nvGrpSpPr>
          <p:cNvPr id="20" name="Group 19"/>
          <p:cNvGrpSpPr/>
          <p:nvPr/>
        </p:nvGrpSpPr>
        <p:grpSpPr>
          <a:xfrm>
            <a:off x="168118" y="5940792"/>
            <a:ext cx="690716" cy="647680"/>
            <a:chOff x="581019" y="5037942"/>
            <a:chExt cx="1374541" cy="1288898"/>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19" y="5257799"/>
              <a:ext cx="668575" cy="1069041"/>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435" y="5037942"/>
              <a:ext cx="406178" cy="1021976"/>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892" y="5531224"/>
              <a:ext cx="245668" cy="618118"/>
            </a:xfrm>
            <a:prstGeom prst="rect">
              <a:avLst/>
            </a:prstGeom>
          </p:spPr>
        </p:pic>
      </p:grpSp>
      <p:sp>
        <p:nvSpPr>
          <p:cNvPr id="41" name="Title 1">
            <a:extLst>
              <a:ext uri="{FF2B5EF4-FFF2-40B4-BE49-F238E27FC236}">
                <a16:creationId xmlns:a16="http://schemas.microsoft.com/office/drawing/2014/main" id="{E683210D-DCF7-B943-9D1F-7A7B5A19F5D0}"/>
              </a:ext>
            </a:extLst>
          </p:cNvPr>
          <p:cNvSpPr txBox="1">
            <a:spLocks/>
          </p:cNvSpPr>
          <p:nvPr/>
        </p:nvSpPr>
        <p:spPr>
          <a:xfrm>
            <a:off x="565872" y="2573245"/>
            <a:ext cx="4282574" cy="2462213"/>
          </a:xfrm>
          <a:prstGeom prst="rect">
            <a:avLst/>
          </a:prstGeom>
        </p:spPr>
        <p:txBody>
          <a:bodyPr vert="horz" wrap="square">
            <a:spAutoFit/>
          </a:bodyPr>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marL="342900" indent="-342900">
              <a:spcAft>
                <a:spcPts val="600"/>
              </a:spcAft>
              <a:buFont typeface="Arial" panose="020B0604020202020204" pitchFamily="34" charset="0"/>
              <a:buChar char="•"/>
            </a:pPr>
            <a:r>
              <a:rPr lang="en-GB" sz="2400" b="0" kern="0" dirty="0">
                <a:solidFill>
                  <a:srgbClr val="16216A"/>
                </a:solidFill>
                <a:latin typeface="+mn-lt"/>
                <a:cs typeface="Arial" panose="020B0604020202020204" pitchFamily="34" charset="0"/>
              </a:rPr>
              <a:t>That the sun gives off UV rays that can be harmful</a:t>
            </a:r>
          </a:p>
          <a:p>
            <a:pPr marL="342900" indent="-342900">
              <a:spcAft>
                <a:spcPts val="600"/>
              </a:spcAft>
              <a:buFont typeface="Arial" panose="020B0604020202020204" pitchFamily="34" charset="0"/>
              <a:buChar char="•"/>
            </a:pPr>
            <a:r>
              <a:rPr lang="en-GB" sz="2400" b="0" kern="0" dirty="0">
                <a:solidFill>
                  <a:srgbClr val="16216A"/>
                </a:solidFill>
                <a:latin typeface="+mn-lt"/>
                <a:cs typeface="Arial" panose="020B0604020202020204" pitchFamily="34" charset="0"/>
              </a:rPr>
              <a:t>Some of the risks associated with sun exposure</a:t>
            </a:r>
          </a:p>
          <a:p>
            <a:pPr marL="342900" indent="-342900">
              <a:spcAft>
                <a:spcPts val="600"/>
              </a:spcAft>
              <a:buFont typeface="Arial" panose="020B0604020202020204" pitchFamily="34" charset="0"/>
              <a:buChar char="•"/>
            </a:pPr>
            <a:r>
              <a:rPr lang="en-GB" sz="2400" b="0" kern="0" dirty="0">
                <a:solidFill>
                  <a:srgbClr val="16216A"/>
                </a:solidFill>
                <a:latin typeface="+mn-lt"/>
                <a:cs typeface="Arial" panose="020B0604020202020204" pitchFamily="34" charset="0"/>
              </a:rPr>
              <a:t>How to protect themselves from sun damage</a:t>
            </a:r>
          </a:p>
        </p:txBody>
      </p:sp>
      <p:pic>
        <p:nvPicPr>
          <p:cNvPr id="9" name="Picture 8">
            <a:extLst>
              <a:ext uri="{FF2B5EF4-FFF2-40B4-BE49-F238E27FC236}">
                <a16:creationId xmlns:a16="http://schemas.microsoft.com/office/drawing/2014/main" id="{358AB60F-7242-F741-A843-2F97A379B09F}"/>
              </a:ext>
            </a:extLst>
          </p:cNvPr>
          <p:cNvPicPr>
            <a:picLocks noChangeAspect="1"/>
          </p:cNvPicPr>
          <p:nvPr/>
        </p:nvPicPr>
        <p:blipFill rotWithShape="1">
          <a:blip r:embed="rId5"/>
          <a:srcRect l="17127" t="4757" r="34159"/>
          <a:stretch/>
        </p:blipFill>
        <p:spPr>
          <a:xfrm>
            <a:off x="5415281" y="2019374"/>
            <a:ext cx="3728720" cy="4860141"/>
          </a:xfrm>
          <a:prstGeom prst="rect">
            <a:avLst/>
          </a:prstGeom>
        </p:spPr>
      </p:pic>
    </p:spTree>
    <p:extLst>
      <p:ext uri="{BB962C8B-B14F-4D97-AF65-F5344CB8AC3E}">
        <p14:creationId xmlns:p14="http://schemas.microsoft.com/office/powerpoint/2010/main" val="50459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1000"/>
                                        <p:tgtEl>
                                          <p:spTgt spid="10">
                                            <p:txEl>
                                              <p:pRg st="1" end="1"/>
                                            </p:txEl>
                                          </p:spTgt>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41">
                                            <p:txEl>
                                              <p:pRg st="0" end="0"/>
                                            </p:txEl>
                                          </p:spTgt>
                                        </p:tgtEl>
                                        <p:attrNameLst>
                                          <p:attrName>style.visibility</p:attrName>
                                        </p:attrNameLst>
                                      </p:cBhvr>
                                      <p:to>
                                        <p:strVal val="visible"/>
                                      </p:to>
                                    </p:set>
                                    <p:animEffect transition="in" filter="fade">
                                      <p:cBhvr>
                                        <p:cTn id="24" dur="1000"/>
                                        <p:tgtEl>
                                          <p:spTgt spid="4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1">
                                            <p:txEl>
                                              <p:pRg st="1" end="1"/>
                                            </p:txEl>
                                          </p:spTgt>
                                        </p:tgtEl>
                                        <p:attrNameLst>
                                          <p:attrName>style.visibility</p:attrName>
                                        </p:attrNameLst>
                                      </p:cBhvr>
                                      <p:to>
                                        <p:strVal val="visible"/>
                                      </p:to>
                                    </p:set>
                                    <p:animEffect transition="in" filter="fade">
                                      <p:cBhvr>
                                        <p:cTn id="29" dur="1000"/>
                                        <p:tgtEl>
                                          <p:spTgt spid="4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1">
                                            <p:txEl>
                                              <p:pRg st="2" end="2"/>
                                            </p:txEl>
                                          </p:spTgt>
                                        </p:tgtEl>
                                        <p:attrNameLst>
                                          <p:attrName>style.visibility</p:attrName>
                                        </p:attrNameLst>
                                      </p:cBhvr>
                                      <p:to>
                                        <p:strVal val="visible"/>
                                      </p:to>
                                    </p:set>
                                    <p:animEffect transition="in" filter="fade">
                                      <p:cBhvr>
                                        <p:cTn id="34" dur="1000"/>
                                        <p:tgtEl>
                                          <p:spTgt spid="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bldP spid="41" grpId="0" uiExpand="1"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a:xfrm>
            <a:off x="0" y="1262499"/>
            <a:ext cx="9143999" cy="823310"/>
          </a:xfrm>
          <a:prstGeom prst="rect">
            <a:avLst/>
          </a:prstGeom>
        </p:spPr>
        <p:txBody>
          <a:bodyPr vert="horz"/>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lgn="ctr"/>
            <a:r>
              <a:rPr lang="en-GB" sz="3600" kern="0" dirty="0">
                <a:solidFill>
                  <a:srgbClr val="16216A"/>
                </a:solidFill>
              </a:rPr>
              <a:t>Congratulations!</a:t>
            </a:r>
            <a:endParaRPr lang="en-US" sz="3600" b="0" kern="0" dirty="0">
              <a:solidFill>
                <a:schemeClr val="bg1"/>
              </a:solidFill>
            </a:endParaRPr>
          </a:p>
        </p:txBody>
      </p:sp>
      <p:pic>
        <p:nvPicPr>
          <p:cNvPr id="10" name="Picture 9">
            <a:extLst>
              <a:ext uri="{FF2B5EF4-FFF2-40B4-BE49-F238E27FC236}">
                <a16:creationId xmlns:a16="http://schemas.microsoft.com/office/drawing/2014/main" id="{ABD0E3F7-BE68-9847-ACEC-50AD3EA86A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9513" y="5149553"/>
            <a:ext cx="393676" cy="629480"/>
          </a:xfrm>
          <a:prstGeom prst="rect">
            <a:avLst/>
          </a:prstGeom>
        </p:spPr>
      </p:pic>
      <p:grpSp>
        <p:nvGrpSpPr>
          <p:cNvPr id="11" name="Group 10">
            <a:extLst>
              <a:ext uri="{FF2B5EF4-FFF2-40B4-BE49-F238E27FC236}">
                <a16:creationId xmlns:a16="http://schemas.microsoft.com/office/drawing/2014/main" id="{560AF58A-97AC-EF4C-91C0-5B773438A0FB}"/>
              </a:ext>
            </a:extLst>
          </p:cNvPr>
          <p:cNvGrpSpPr/>
          <p:nvPr/>
        </p:nvGrpSpPr>
        <p:grpSpPr>
          <a:xfrm>
            <a:off x="251064" y="6041040"/>
            <a:ext cx="690716" cy="647680"/>
            <a:chOff x="581019" y="5037942"/>
            <a:chExt cx="1374541" cy="1288898"/>
          </a:xfrm>
        </p:grpSpPr>
        <p:pic>
          <p:nvPicPr>
            <p:cNvPr id="12" name="Picture 11">
              <a:extLst>
                <a:ext uri="{FF2B5EF4-FFF2-40B4-BE49-F238E27FC236}">
                  <a16:creationId xmlns:a16="http://schemas.microsoft.com/office/drawing/2014/main" id="{095837E7-72C4-3A4C-A4ED-104392A4F9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019" y="5257799"/>
              <a:ext cx="668575" cy="1069041"/>
            </a:xfrm>
            <a:prstGeom prst="rect">
              <a:avLst/>
            </a:prstGeom>
          </p:spPr>
        </p:pic>
        <p:pic>
          <p:nvPicPr>
            <p:cNvPr id="13" name="Picture 12">
              <a:extLst>
                <a:ext uri="{FF2B5EF4-FFF2-40B4-BE49-F238E27FC236}">
                  <a16:creationId xmlns:a16="http://schemas.microsoft.com/office/drawing/2014/main" id="{AF52014A-DE5E-1746-B4E5-AA3C165063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4435" y="5037942"/>
              <a:ext cx="406178" cy="1021976"/>
            </a:xfrm>
            <a:prstGeom prst="rect">
              <a:avLst/>
            </a:prstGeom>
          </p:spPr>
        </p:pic>
        <p:pic>
          <p:nvPicPr>
            <p:cNvPr id="14" name="Picture 13">
              <a:extLst>
                <a:ext uri="{FF2B5EF4-FFF2-40B4-BE49-F238E27FC236}">
                  <a16:creationId xmlns:a16="http://schemas.microsoft.com/office/drawing/2014/main" id="{9B011CCD-0FEF-BD41-B926-828423573D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9892" y="5531224"/>
              <a:ext cx="245668" cy="618118"/>
            </a:xfrm>
            <a:prstGeom prst="rect">
              <a:avLst/>
            </a:prstGeom>
          </p:spPr>
        </p:pic>
      </p:grpSp>
      <p:sp>
        <p:nvSpPr>
          <p:cNvPr id="15" name="Content Placeholder 3">
            <a:extLst>
              <a:ext uri="{FF2B5EF4-FFF2-40B4-BE49-F238E27FC236}">
                <a16:creationId xmlns:a16="http://schemas.microsoft.com/office/drawing/2014/main" id="{07FE71AD-66BA-B44F-8C5E-747F435A6967}"/>
              </a:ext>
            </a:extLst>
          </p:cNvPr>
          <p:cNvSpPr txBox="1">
            <a:spLocks/>
          </p:cNvSpPr>
          <p:nvPr/>
        </p:nvSpPr>
        <p:spPr>
          <a:xfrm>
            <a:off x="1000950" y="1983083"/>
            <a:ext cx="7142101" cy="2932085"/>
          </a:xfrm>
          <a:prstGeom prst="rect">
            <a:avLst/>
          </a:prstGeom>
        </p:spPr>
        <p:txBody>
          <a:bodyPr wrap="square">
            <a:spAutoFit/>
          </a:bodyPr>
          <a:lstStyle>
            <a:lvl1pPr marL="195263" indent="-195263" algn="l" rtl="0" eaLnBrk="1" fontAlgn="base" hangingPunct="1">
              <a:lnSpc>
                <a:spcPct val="115000"/>
              </a:lnSpc>
              <a:spcBef>
                <a:spcPct val="0"/>
              </a:spcBef>
              <a:spcAft>
                <a:spcPct val="50000"/>
              </a:spcAft>
              <a:tabLst>
                <a:tab pos="576263" algn="l"/>
              </a:tabLst>
              <a:defRPr sz="1600">
                <a:solidFill>
                  <a:schemeClr val="tx1"/>
                </a:solidFill>
                <a:latin typeface="+mn-lt"/>
                <a:ea typeface="+mn-ea"/>
                <a:cs typeface="MS PGothic" charset="0"/>
              </a:defRPr>
            </a:lvl1pPr>
            <a:lvl2pPr marL="576263" indent="-190500" algn="l" rtl="0" eaLnBrk="1" fontAlgn="base" hangingPunct="1">
              <a:lnSpc>
                <a:spcPct val="115000"/>
              </a:lnSpc>
              <a:spcBef>
                <a:spcPct val="0"/>
              </a:spcBef>
              <a:spcAft>
                <a:spcPct val="50000"/>
              </a:spcAft>
              <a:tabLst>
                <a:tab pos="576263" algn="l"/>
              </a:tabLst>
              <a:defRPr sz="1600">
                <a:solidFill>
                  <a:schemeClr val="tx1"/>
                </a:solidFill>
                <a:latin typeface="+mn-lt"/>
                <a:ea typeface="+mn-ea"/>
                <a:cs typeface="MS PGothic" charset="0"/>
              </a:defRPr>
            </a:lvl2pPr>
            <a:lvl3pPr marL="957263" indent="-190500" algn="l" rtl="0" eaLnBrk="1" fontAlgn="base" hangingPunct="1">
              <a:lnSpc>
                <a:spcPct val="115000"/>
              </a:lnSpc>
              <a:spcBef>
                <a:spcPct val="0"/>
              </a:spcBef>
              <a:spcAft>
                <a:spcPct val="50000"/>
              </a:spcAft>
              <a:tabLst>
                <a:tab pos="576263" algn="l"/>
              </a:tabLst>
              <a:defRPr sz="1600">
                <a:solidFill>
                  <a:schemeClr val="tx1"/>
                </a:solidFill>
                <a:latin typeface="+mn-lt"/>
                <a:ea typeface="+mn-ea"/>
                <a:cs typeface="MS PGothic" charset="0"/>
              </a:defRPr>
            </a:lvl3pPr>
            <a:lvl4pPr marL="1338263" indent="-190500" algn="l" rtl="0" eaLnBrk="1" fontAlgn="base" hangingPunct="1">
              <a:lnSpc>
                <a:spcPct val="115000"/>
              </a:lnSpc>
              <a:spcBef>
                <a:spcPct val="0"/>
              </a:spcBef>
              <a:spcAft>
                <a:spcPct val="50000"/>
              </a:spcAft>
              <a:tabLst>
                <a:tab pos="576263" algn="l"/>
              </a:tabLst>
              <a:defRPr sz="1600">
                <a:solidFill>
                  <a:schemeClr val="tx1"/>
                </a:solidFill>
                <a:latin typeface="+mn-lt"/>
                <a:ea typeface="+mn-ea"/>
                <a:cs typeface="MS PGothic" charset="0"/>
              </a:defRPr>
            </a:lvl4pPr>
            <a:lvl5pPr marL="1719263" indent="-190500" algn="l" rtl="0" eaLnBrk="1" fontAlgn="base" hangingPunct="1">
              <a:lnSpc>
                <a:spcPct val="115000"/>
              </a:lnSpc>
              <a:spcBef>
                <a:spcPct val="0"/>
              </a:spcBef>
              <a:spcAft>
                <a:spcPct val="50000"/>
              </a:spcAft>
              <a:tabLst>
                <a:tab pos="576263" algn="l"/>
              </a:tabLst>
              <a:defRPr sz="1600">
                <a:solidFill>
                  <a:schemeClr val="tx1"/>
                </a:solidFill>
                <a:latin typeface="+mn-lt"/>
                <a:ea typeface="+mn-ea"/>
                <a:cs typeface="MS PGothic" charset="0"/>
              </a:defRPr>
            </a:lvl5pPr>
            <a:lvl6pPr marL="2176463" indent="-190500" algn="l" rtl="0" eaLnBrk="1" fontAlgn="base" hangingPunct="1">
              <a:lnSpc>
                <a:spcPct val="115000"/>
              </a:lnSpc>
              <a:spcBef>
                <a:spcPct val="0"/>
              </a:spcBef>
              <a:spcAft>
                <a:spcPct val="50000"/>
              </a:spcAft>
              <a:tabLst>
                <a:tab pos="576263" algn="l"/>
              </a:tabLst>
              <a:defRPr sz="1600">
                <a:solidFill>
                  <a:schemeClr val="tx1"/>
                </a:solidFill>
                <a:latin typeface="+mn-lt"/>
                <a:ea typeface="+mn-ea"/>
              </a:defRPr>
            </a:lvl6pPr>
            <a:lvl7pPr marL="2633663" indent="-190500" algn="l" rtl="0" eaLnBrk="1" fontAlgn="base" hangingPunct="1">
              <a:lnSpc>
                <a:spcPct val="115000"/>
              </a:lnSpc>
              <a:spcBef>
                <a:spcPct val="0"/>
              </a:spcBef>
              <a:spcAft>
                <a:spcPct val="50000"/>
              </a:spcAft>
              <a:tabLst>
                <a:tab pos="576263" algn="l"/>
              </a:tabLst>
              <a:defRPr sz="1600">
                <a:solidFill>
                  <a:schemeClr val="tx1"/>
                </a:solidFill>
                <a:latin typeface="+mn-lt"/>
                <a:ea typeface="+mn-ea"/>
              </a:defRPr>
            </a:lvl7pPr>
            <a:lvl8pPr marL="3090863" indent="-190500" algn="l" rtl="0" eaLnBrk="1" fontAlgn="base" hangingPunct="1">
              <a:lnSpc>
                <a:spcPct val="115000"/>
              </a:lnSpc>
              <a:spcBef>
                <a:spcPct val="0"/>
              </a:spcBef>
              <a:spcAft>
                <a:spcPct val="50000"/>
              </a:spcAft>
              <a:tabLst>
                <a:tab pos="576263" algn="l"/>
              </a:tabLst>
              <a:defRPr sz="1600">
                <a:solidFill>
                  <a:schemeClr val="tx1"/>
                </a:solidFill>
                <a:latin typeface="+mn-lt"/>
                <a:ea typeface="+mn-ea"/>
              </a:defRPr>
            </a:lvl8pPr>
            <a:lvl9pPr marL="3548063" indent="-190500" algn="l" rtl="0" eaLnBrk="1" fontAlgn="base" hangingPunct="1">
              <a:lnSpc>
                <a:spcPct val="115000"/>
              </a:lnSpc>
              <a:spcBef>
                <a:spcPct val="0"/>
              </a:spcBef>
              <a:spcAft>
                <a:spcPct val="50000"/>
              </a:spcAft>
              <a:tabLst>
                <a:tab pos="576263" algn="l"/>
              </a:tabLst>
              <a:defRPr sz="1600">
                <a:solidFill>
                  <a:schemeClr val="tx1"/>
                </a:solidFill>
                <a:latin typeface="+mn-lt"/>
                <a:ea typeface="+mn-ea"/>
              </a:defRPr>
            </a:lvl9pPr>
          </a:lstStyle>
          <a:p>
            <a:pPr marL="0" lvl="0" indent="0" algn="ctr" fontAlgn="auto">
              <a:lnSpc>
                <a:spcPct val="90000"/>
              </a:lnSpc>
              <a:spcBef>
                <a:spcPts val="1000"/>
              </a:spcBef>
              <a:spcAft>
                <a:spcPts val="0"/>
              </a:spcAft>
              <a:tabLst/>
            </a:pPr>
            <a:r>
              <a:rPr lang="en-GB" sz="2400" dirty="0">
                <a:solidFill>
                  <a:srgbClr val="16216A"/>
                </a:solidFill>
                <a:latin typeface="+mj-lt"/>
                <a:cs typeface="Arial" panose="020B0604020202020204" pitchFamily="34" charset="0"/>
              </a:rPr>
              <a:t>You’re a Sun Ready expert!</a:t>
            </a:r>
          </a:p>
          <a:p>
            <a:pPr marL="0" lvl="0" indent="0" algn="ctr" fontAlgn="auto">
              <a:lnSpc>
                <a:spcPct val="90000"/>
              </a:lnSpc>
              <a:spcBef>
                <a:spcPts val="1000"/>
              </a:spcBef>
              <a:spcAft>
                <a:spcPts val="0"/>
              </a:spcAft>
              <a:tabLst/>
            </a:pPr>
            <a:r>
              <a:rPr lang="en-GB" sz="2400" dirty="0">
                <a:solidFill>
                  <a:srgbClr val="16216A"/>
                </a:solidFill>
                <a:latin typeface="+mj-lt"/>
                <a:cs typeface="Arial" panose="020B0604020202020204" pitchFamily="34" charset="0"/>
              </a:rPr>
              <a:t>Now that you know all about being sun ready,   take part in the Sun Ready Poster Project!</a:t>
            </a:r>
          </a:p>
          <a:p>
            <a:pPr marL="0" lvl="0" indent="0" algn="ctr" fontAlgn="auto">
              <a:lnSpc>
                <a:spcPct val="90000"/>
              </a:lnSpc>
              <a:spcBef>
                <a:spcPts val="1000"/>
              </a:spcBef>
              <a:spcAft>
                <a:spcPts val="0"/>
              </a:spcAft>
              <a:tabLst/>
            </a:pPr>
            <a:r>
              <a:rPr lang="en-GB" sz="2400" dirty="0">
                <a:solidFill>
                  <a:srgbClr val="16216A"/>
                </a:solidFill>
                <a:latin typeface="+mj-lt"/>
                <a:cs typeface="Arial" panose="020B0604020202020204" pitchFamily="34" charset="0"/>
              </a:rPr>
              <a:t>Get creative and encourage your family to stay safe and get sun ready.</a:t>
            </a:r>
          </a:p>
          <a:p>
            <a:pPr marL="0" lvl="0" indent="0" algn="ctr" fontAlgn="auto">
              <a:lnSpc>
                <a:spcPct val="90000"/>
              </a:lnSpc>
              <a:spcBef>
                <a:spcPts val="1000"/>
              </a:spcBef>
              <a:spcAft>
                <a:spcPts val="0"/>
              </a:spcAft>
              <a:tabLst/>
            </a:pPr>
            <a:endParaRPr lang="en-GB" sz="2400" dirty="0">
              <a:solidFill>
                <a:srgbClr val="16216A"/>
              </a:solidFill>
              <a:latin typeface="+mj-lt"/>
              <a:cs typeface="Arial" panose="020B0604020202020204" pitchFamily="34" charset="0"/>
            </a:endParaRPr>
          </a:p>
          <a:p>
            <a:pPr marL="0" lvl="0" indent="0" algn="ctr" fontAlgn="auto">
              <a:lnSpc>
                <a:spcPct val="90000"/>
              </a:lnSpc>
              <a:spcBef>
                <a:spcPts val="1000"/>
              </a:spcBef>
              <a:spcAft>
                <a:spcPts val="0"/>
              </a:spcAft>
              <a:tabLst/>
            </a:pPr>
            <a:endParaRPr lang="en-GB" sz="2400" dirty="0">
              <a:solidFill>
                <a:srgbClr val="16216A"/>
              </a:solidFill>
              <a:latin typeface="+mj-lt"/>
              <a:cs typeface="Arial" panose="020B0604020202020204" pitchFamily="34" charset="0"/>
            </a:endParaRPr>
          </a:p>
        </p:txBody>
      </p:sp>
      <p:pic>
        <p:nvPicPr>
          <p:cNvPr id="18" name="Picture 17">
            <a:extLst>
              <a:ext uri="{FF2B5EF4-FFF2-40B4-BE49-F238E27FC236}">
                <a16:creationId xmlns:a16="http://schemas.microsoft.com/office/drawing/2014/main" id="{153C3490-4E16-1F47-A80A-CBE62BCC49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526" y="4362273"/>
            <a:ext cx="1454086" cy="1454086"/>
          </a:xfrm>
          <a:prstGeom prst="rect">
            <a:avLst/>
          </a:prstGeom>
        </p:spPr>
      </p:pic>
      <p:pic>
        <p:nvPicPr>
          <p:cNvPr id="16" name="Picture 15">
            <a:extLst>
              <a:ext uri="{FF2B5EF4-FFF2-40B4-BE49-F238E27FC236}">
                <a16:creationId xmlns:a16="http://schemas.microsoft.com/office/drawing/2014/main" id="{ADC1DD42-D4D3-0248-B669-339841924C42}"/>
              </a:ext>
            </a:extLst>
          </p:cNvPr>
          <p:cNvPicPr>
            <a:picLocks noChangeAspect="1"/>
          </p:cNvPicPr>
          <p:nvPr/>
        </p:nvPicPr>
        <p:blipFill rotWithShape="1">
          <a:blip r:embed="rId7"/>
          <a:srcRect r="29228" b="20372"/>
          <a:stretch/>
        </p:blipFill>
        <p:spPr>
          <a:xfrm>
            <a:off x="1855372" y="3115233"/>
            <a:ext cx="4989771" cy="3742767"/>
          </a:xfrm>
          <a:prstGeom prst="rect">
            <a:avLst/>
          </a:prstGeom>
        </p:spPr>
      </p:pic>
      <p:grpSp>
        <p:nvGrpSpPr>
          <p:cNvPr id="17" name="glasses">
            <a:extLst>
              <a:ext uri="{FF2B5EF4-FFF2-40B4-BE49-F238E27FC236}">
                <a16:creationId xmlns:a16="http://schemas.microsoft.com/office/drawing/2014/main" id="{8B4B5CA9-C519-F14C-A7AD-DCD0D4818577}"/>
              </a:ext>
            </a:extLst>
          </p:cNvPr>
          <p:cNvGrpSpPr/>
          <p:nvPr/>
        </p:nvGrpSpPr>
        <p:grpSpPr>
          <a:xfrm>
            <a:off x="904522" y="5841212"/>
            <a:ext cx="1148543" cy="827405"/>
            <a:chOff x="2045091" y="5691151"/>
            <a:chExt cx="1040386" cy="707160"/>
          </a:xfrm>
        </p:grpSpPr>
        <p:sp>
          <p:nvSpPr>
            <p:cNvPr id="19" name="Oval 18">
              <a:extLst>
                <a:ext uri="{FF2B5EF4-FFF2-40B4-BE49-F238E27FC236}">
                  <a16:creationId xmlns:a16="http://schemas.microsoft.com/office/drawing/2014/main" id="{AAABF3E4-9D79-E244-87A4-3C7E8A6B9BF8}"/>
                </a:ext>
              </a:extLst>
            </p:cNvPr>
            <p:cNvSpPr/>
            <p:nvPr/>
          </p:nvSpPr>
          <p:spPr bwMode="auto">
            <a:xfrm rot="10800000" flipV="1">
              <a:off x="2045091" y="6223635"/>
              <a:ext cx="903254" cy="174676"/>
            </a:xfrm>
            <a:prstGeom prst="ellipse">
              <a:avLst/>
            </a:prstGeom>
            <a:solidFill>
              <a:schemeClr val="tx1">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a typeface="MS PGothic" pitchFamily="34" charset="-128"/>
              </a:endParaRPr>
            </a:p>
          </p:txBody>
        </p:sp>
        <p:pic>
          <p:nvPicPr>
            <p:cNvPr id="20" name="Picture 19">
              <a:extLst>
                <a:ext uri="{FF2B5EF4-FFF2-40B4-BE49-F238E27FC236}">
                  <a16:creationId xmlns:a16="http://schemas.microsoft.com/office/drawing/2014/main" id="{35D50A91-66CD-B54F-8068-903AED20CD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72731" y="5691151"/>
              <a:ext cx="1012746" cy="658436"/>
            </a:xfrm>
            <a:prstGeom prst="rect">
              <a:avLst/>
            </a:prstGeom>
          </p:spPr>
        </p:pic>
      </p:grpSp>
      <p:grpSp>
        <p:nvGrpSpPr>
          <p:cNvPr id="21" name="water">
            <a:extLst>
              <a:ext uri="{FF2B5EF4-FFF2-40B4-BE49-F238E27FC236}">
                <a16:creationId xmlns:a16="http://schemas.microsoft.com/office/drawing/2014/main" id="{2B00D62B-D3A6-724B-A439-FD6788A5533E}"/>
              </a:ext>
            </a:extLst>
          </p:cNvPr>
          <p:cNvGrpSpPr/>
          <p:nvPr/>
        </p:nvGrpSpPr>
        <p:grpSpPr>
          <a:xfrm>
            <a:off x="7349598" y="5911498"/>
            <a:ext cx="920711" cy="1376056"/>
            <a:chOff x="5172928" y="5316080"/>
            <a:chExt cx="762000" cy="1138853"/>
          </a:xfrm>
        </p:grpSpPr>
        <p:sp>
          <p:nvSpPr>
            <p:cNvPr id="23" name="Oval 22">
              <a:extLst>
                <a:ext uri="{FF2B5EF4-FFF2-40B4-BE49-F238E27FC236}">
                  <a16:creationId xmlns:a16="http://schemas.microsoft.com/office/drawing/2014/main" id="{78241C2D-D2C5-214C-80F2-D0F68AA1E7F2}"/>
                </a:ext>
              </a:extLst>
            </p:cNvPr>
            <p:cNvSpPr/>
            <p:nvPr/>
          </p:nvSpPr>
          <p:spPr bwMode="auto">
            <a:xfrm>
              <a:off x="5189601" y="6368217"/>
              <a:ext cx="588899" cy="86716"/>
            </a:xfrm>
            <a:prstGeom prst="ellipse">
              <a:avLst/>
            </a:prstGeom>
            <a:solidFill>
              <a:schemeClr val="tx1">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a typeface="MS PGothic" pitchFamily="34" charset="-128"/>
              </a:endParaRPr>
            </a:p>
          </p:txBody>
        </p:sp>
        <p:pic>
          <p:nvPicPr>
            <p:cNvPr id="24" name="Picture 23">
              <a:extLst>
                <a:ext uri="{FF2B5EF4-FFF2-40B4-BE49-F238E27FC236}">
                  <a16:creationId xmlns:a16="http://schemas.microsoft.com/office/drawing/2014/main" id="{79C2A5DE-5EAD-1344-85A4-466D1271DC35}"/>
                </a:ext>
              </a:extLst>
            </p:cNvPr>
            <p:cNvPicPr>
              <a:picLocks noChangeAspect="1"/>
            </p:cNvPicPr>
            <p:nvPr/>
          </p:nvPicPr>
          <p:blipFill>
            <a:blip r:embed="rId9"/>
            <a:stretch>
              <a:fillRect/>
            </a:stretch>
          </p:blipFill>
          <p:spPr>
            <a:xfrm rot="2540854">
              <a:off x="5172928" y="5316080"/>
              <a:ext cx="762000" cy="1092200"/>
            </a:xfrm>
            <a:prstGeom prst="rect">
              <a:avLst/>
            </a:prstGeom>
          </p:spPr>
        </p:pic>
      </p:grpSp>
      <p:grpSp>
        <p:nvGrpSpPr>
          <p:cNvPr id="25" name="soltan">
            <a:extLst>
              <a:ext uri="{FF2B5EF4-FFF2-40B4-BE49-F238E27FC236}">
                <a16:creationId xmlns:a16="http://schemas.microsoft.com/office/drawing/2014/main" id="{9A6575B5-CC44-984F-9658-28113C7E9025}"/>
              </a:ext>
            </a:extLst>
          </p:cNvPr>
          <p:cNvGrpSpPr/>
          <p:nvPr/>
        </p:nvGrpSpPr>
        <p:grpSpPr>
          <a:xfrm>
            <a:off x="8091887" y="3287027"/>
            <a:ext cx="588899" cy="1550522"/>
            <a:chOff x="1778683" y="3735716"/>
            <a:chExt cx="692656" cy="1823706"/>
          </a:xfrm>
        </p:grpSpPr>
        <p:sp>
          <p:nvSpPr>
            <p:cNvPr id="26" name="Oval 25">
              <a:extLst>
                <a:ext uri="{FF2B5EF4-FFF2-40B4-BE49-F238E27FC236}">
                  <a16:creationId xmlns:a16="http://schemas.microsoft.com/office/drawing/2014/main" id="{AE7AD2AD-3697-BA49-96CD-F7673D84A19A}"/>
                </a:ext>
              </a:extLst>
            </p:cNvPr>
            <p:cNvSpPr/>
            <p:nvPr/>
          </p:nvSpPr>
          <p:spPr bwMode="auto">
            <a:xfrm>
              <a:off x="1778683" y="5472706"/>
              <a:ext cx="588899" cy="86716"/>
            </a:xfrm>
            <a:prstGeom prst="ellipse">
              <a:avLst/>
            </a:prstGeom>
            <a:solidFill>
              <a:schemeClr val="tx1">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a typeface="MS PGothic" pitchFamily="34" charset="-128"/>
              </a:endParaRPr>
            </a:p>
          </p:txBody>
        </p:sp>
        <p:pic>
          <p:nvPicPr>
            <p:cNvPr id="27" name="Picture 26">
              <a:extLst>
                <a:ext uri="{FF2B5EF4-FFF2-40B4-BE49-F238E27FC236}">
                  <a16:creationId xmlns:a16="http://schemas.microsoft.com/office/drawing/2014/main" id="{A9FF173F-9E47-FB47-BBC7-460C6E33225E}"/>
                </a:ext>
              </a:extLst>
            </p:cNvPr>
            <p:cNvPicPr>
              <a:picLocks noChangeAspect="1"/>
            </p:cNvPicPr>
            <p:nvPr/>
          </p:nvPicPr>
          <p:blipFill>
            <a:blip r:embed="rId10"/>
            <a:stretch>
              <a:fillRect/>
            </a:stretch>
          </p:blipFill>
          <p:spPr>
            <a:xfrm rot="592406">
              <a:off x="1879487" y="3735716"/>
              <a:ext cx="591852" cy="1739840"/>
            </a:xfrm>
            <a:prstGeom prst="rect">
              <a:avLst/>
            </a:prstGeom>
          </p:spPr>
        </p:pic>
      </p:grpSp>
      <p:pic>
        <p:nvPicPr>
          <p:cNvPr id="28" name="brolly">
            <a:extLst>
              <a:ext uri="{FF2B5EF4-FFF2-40B4-BE49-F238E27FC236}">
                <a16:creationId xmlns:a16="http://schemas.microsoft.com/office/drawing/2014/main" id="{93D3DFA0-F343-B343-A0EB-80D6AFD6B7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8140" y="1403769"/>
            <a:ext cx="2012133" cy="1558696"/>
          </a:xfrm>
          <a:prstGeom prst="rect">
            <a:avLst/>
          </a:prstGeom>
        </p:spPr>
      </p:pic>
      <p:grpSp>
        <p:nvGrpSpPr>
          <p:cNvPr id="29" name="Group 28">
            <a:extLst>
              <a:ext uri="{FF2B5EF4-FFF2-40B4-BE49-F238E27FC236}">
                <a16:creationId xmlns:a16="http://schemas.microsoft.com/office/drawing/2014/main" id="{2FEB435D-3A78-7D4B-AEC9-7B3889B594D1}"/>
              </a:ext>
            </a:extLst>
          </p:cNvPr>
          <p:cNvGrpSpPr/>
          <p:nvPr/>
        </p:nvGrpSpPr>
        <p:grpSpPr>
          <a:xfrm>
            <a:off x="-1034844" y="3683049"/>
            <a:ext cx="3056833" cy="1465405"/>
            <a:chOff x="-314187" y="4164510"/>
            <a:chExt cx="3778274" cy="1811254"/>
          </a:xfrm>
        </p:grpSpPr>
        <p:grpSp>
          <p:nvGrpSpPr>
            <p:cNvPr id="30" name="Group 29">
              <a:extLst>
                <a:ext uri="{FF2B5EF4-FFF2-40B4-BE49-F238E27FC236}">
                  <a16:creationId xmlns:a16="http://schemas.microsoft.com/office/drawing/2014/main" id="{9EB83519-9AAD-DB4E-AAF7-53FD6D25E7BB}"/>
                </a:ext>
              </a:extLst>
            </p:cNvPr>
            <p:cNvGrpSpPr/>
            <p:nvPr/>
          </p:nvGrpSpPr>
          <p:grpSpPr>
            <a:xfrm>
              <a:off x="-314187" y="4164510"/>
              <a:ext cx="3778274" cy="1811254"/>
              <a:chOff x="4560284" y="4790438"/>
              <a:chExt cx="3778274" cy="1811254"/>
            </a:xfrm>
          </p:grpSpPr>
          <p:sp>
            <p:nvSpPr>
              <p:cNvPr id="32" name="Oval 31">
                <a:extLst>
                  <a:ext uri="{FF2B5EF4-FFF2-40B4-BE49-F238E27FC236}">
                    <a16:creationId xmlns:a16="http://schemas.microsoft.com/office/drawing/2014/main" id="{9D05956E-C771-0B40-AD8C-B4C3872281C0}"/>
                  </a:ext>
                </a:extLst>
              </p:cNvPr>
              <p:cNvSpPr/>
              <p:nvPr/>
            </p:nvSpPr>
            <p:spPr bwMode="auto">
              <a:xfrm>
                <a:off x="5739374" y="6440278"/>
                <a:ext cx="1420094" cy="161414"/>
              </a:xfrm>
              <a:prstGeom prst="ellipse">
                <a:avLst/>
              </a:prstGeom>
              <a:solidFill>
                <a:schemeClr val="tx1">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a typeface="MS PGothic" pitchFamily="34" charset="-128"/>
                </a:endParaRPr>
              </a:p>
            </p:txBody>
          </p:sp>
          <p:pic>
            <p:nvPicPr>
              <p:cNvPr id="33" name="Picture 32">
                <a:extLst>
                  <a:ext uri="{FF2B5EF4-FFF2-40B4-BE49-F238E27FC236}">
                    <a16:creationId xmlns:a16="http://schemas.microsoft.com/office/drawing/2014/main" id="{80251A37-40A7-6949-B4F4-62CF784A97C1}"/>
                  </a:ext>
                </a:extLst>
              </p:cNvPr>
              <p:cNvPicPr>
                <a:picLocks noChangeAspect="1"/>
              </p:cNvPicPr>
              <p:nvPr/>
            </p:nvPicPr>
            <p:blipFill rotWithShape="1">
              <a:blip r:embed="rId12">
                <a:extLst>
                  <a:ext uri="{28A0092B-C50C-407E-A947-70E740481C1C}">
                    <a14:useLocalDpi xmlns:a14="http://schemas.microsoft.com/office/drawing/2010/main" val="0"/>
                  </a:ext>
                </a:extLst>
              </a:blip>
              <a:srcRect b="28422"/>
              <a:stretch/>
            </p:blipFill>
            <p:spPr>
              <a:xfrm>
                <a:off x="4560284" y="4790438"/>
                <a:ext cx="3778274" cy="1739840"/>
              </a:xfrm>
              <a:prstGeom prst="rect">
                <a:avLst/>
              </a:prstGeom>
            </p:spPr>
          </p:pic>
        </p:grpSp>
        <p:pic>
          <p:nvPicPr>
            <p:cNvPr id="31" name="Picture 30">
              <a:extLst>
                <a:ext uri="{FF2B5EF4-FFF2-40B4-BE49-F238E27FC236}">
                  <a16:creationId xmlns:a16="http://schemas.microsoft.com/office/drawing/2014/main" id="{80BDD70D-ED37-6341-883D-B8346D3B4B8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055" y="5256241"/>
              <a:ext cx="1339509" cy="642431"/>
            </a:xfrm>
            <a:prstGeom prst="rect">
              <a:avLst/>
            </a:prstGeom>
          </p:spPr>
        </p:pic>
      </p:grpSp>
    </p:spTree>
    <p:extLst>
      <p:ext uri="{BB962C8B-B14F-4D97-AF65-F5344CB8AC3E}">
        <p14:creationId xmlns:p14="http://schemas.microsoft.com/office/powerpoint/2010/main" val="1421772510"/>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3" name="Ta Da-SoundBible.com-1884170640.wav"/>
                                            </p:tgtEl>
                                          </p:cMediaNode>
                                        </p:audio>
                                      </p:sub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1000"/>
                                            <p:tgtEl>
                                              <p:spTgt spid="15">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1000"/>
                                            <p:tgtEl>
                                              <p:spTgt spid="15">
                                                <p:txEl>
                                                  <p:pRg st="1" end="1"/>
                                                </p:txEl>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Effect transition="in" filter="fade">
                                          <p:cBhvr>
                                            <p:cTn id="19" dur="1000"/>
                                            <p:tgtEl>
                                              <p:spTgt spid="15">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26" presetClass="emph" presetSubtype="0" fill="hold" nodeType="withEffect">
                                      <p:stCondLst>
                                        <p:cond delay="0"/>
                                      </p:stCondLst>
                                      <p:childTnLst>
                                        <p:animEffect transition="out" filter="fade">
                                          <p:cBhvr>
                                            <p:cTn id="26" dur="1000" tmFilter="0, 0; .2, .5; .8, .5; 1, 0"/>
                                            <p:tgtEl>
                                              <p:spTgt spid="18"/>
                                            </p:tgtEl>
                                          </p:cBhvr>
                                        </p:animEffect>
                                        <p:animScale>
                                          <p:cBhvr>
                                            <p:cTn id="27" dur="500" autoRev="1" fill="hold"/>
                                            <p:tgtEl>
                                              <p:spTgt spid="18"/>
                                            </p:tgtEl>
                                          </p:cBhvr>
                                          <p:by x="105000" y="105000"/>
                                        </p:animScale>
                                      </p:childTnLst>
                                    </p:cTn>
                                  </p:par>
                                  <p:par>
                                    <p:cTn id="28" presetID="2" presetClass="entr" presetSubtype="2" fill="hold" nodeType="withEffect" p14:presetBounceEnd="50000">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14:bounceEnd="50000">
                                          <p:cBhvr additive="base">
                                            <p:cTn id="30" dur="1000" fill="hold"/>
                                            <p:tgtEl>
                                              <p:spTgt spid="28"/>
                                            </p:tgtEl>
                                            <p:attrNameLst>
                                              <p:attrName>ppt_x</p:attrName>
                                            </p:attrNameLst>
                                          </p:cBhvr>
                                          <p:tavLst>
                                            <p:tav tm="0">
                                              <p:val>
                                                <p:strVal val="1+#ppt_w/2"/>
                                              </p:val>
                                            </p:tav>
                                            <p:tav tm="100000">
                                              <p:val>
                                                <p:strVal val="#ppt_x"/>
                                              </p:val>
                                            </p:tav>
                                          </p:tavLst>
                                        </p:anim>
                                        <p:anim calcmode="lin" valueType="num" p14:bounceEnd="50000">
                                          <p:cBhvr additive="base">
                                            <p:cTn id="31" dur="1000" fill="hold"/>
                                            <p:tgtEl>
                                              <p:spTgt spid="28"/>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14:presetBounceEnd="50000">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14:bounceEnd="50000">
                                          <p:cBhvr additive="base">
                                            <p:cTn id="38" dur="10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9" dur="1000" fill="hold"/>
                                            <p:tgtEl>
                                              <p:spTgt spid="17"/>
                                            </p:tgtEl>
                                            <p:attrNameLst>
                                              <p:attrName>ppt_y</p:attrName>
                                            </p:attrNameLst>
                                          </p:cBhvr>
                                          <p:tavLst>
                                            <p:tav tm="0">
                                              <p:val>
                                                <p:strVal val="1+#ppt_h/2"/>
                                              </p:val>
                                            </p:tav>
                                            <p:tav tm="100000">
                                              <p:val>
                                                <p:strVal val="#ppt_y"/>
                                              </p:val>
                                            </p:tav>
                                          </p:tavLst>
                                        </p:anim>
                                      </p:childTnLst>
                                    </p:cTn>
                                  </p:par>
                                  <p:par>
                                    <p:cTn id="40" presetID="2" presetClass="entr" presetSubtype="3" fill="hold" nodeType="withEffect" p14:presetBounceEnd="50000">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14:bounceEnd="50000">
                                          <p:cBhvr additive="base">
                                            <p:cTn id="42" dur="10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43" dur="1000" fill="hold"/>
                                            <p:tgtEl>
                                              <p:spTgt spid="25"/>
                                            </p:tgtEl>
                                            <p:attrNameLst>
                                              <p:attrName>ppt_y</p:attrName>
                                            </p:attrNameLst>
                                          </p:cBhvr>
                                          <p:tavLst>
                                            <p:tav tm="0">
                                              <p:val>
                                                <p:strVal val="0-#ppt_h/2"/>
                                              </p:val>
                                            </p:tav>
                                            <p:tav tm="100000">
                                              <p:val>
                                                <p:strVal val="#ppt_y"/>
                                              </p:val>
                                            </p:tav>
                                          </p:tavLst>
                                        </p:anim>
                                      </p:childTnLst>
                                    </p:cTn>
                                  </p:par>
                                  <p:par>
                                    <p:cTn id="44" presetID="2" presetClass="entr" presetSubtype="6" fill="hold" nodeType="withEffect" p14:presetBounceEnd="50000">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14:bounceEnd="50000">
                                          <p:cBhvr additive="base">
                                            <p:cTn id="46" dur="10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47"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uiExpand="1" build="allAtOnce"/>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3" name="Ta Da-SoundBible.com-1884170640.wav"/>
                                            </p:tgtEl>
                                          </p:cMediaNode>
                                        </p:audio>
                                      </p:sub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1000"/>
                                            <p:tgtEl>
                                              <p:spTgt spid="15">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1000"/>
                                            <p:tgtEl>
                                              <p:spTgt spid="15">
                                                <p:txEl>
                                                  <p:pRg st="1" end="1"/>
                                                </p:txEl>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Effect transition="in" filter="fade">
                                          <p:cBhvr>
                                            <p:cTn id="19" dur="1000"/>
                                            <p:tgtEl>
                                              <p:spTgt spid="15">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26" presetClass="emph" presetSubtype="0" fill="hold" nodeType="withEffect">
                                      <p:stCondLst>
                                        <p:cond delay="0"/>
                                      </p:stCondLst>
                                      <p:childTnLst>
                                        <p:animEffect transition="out" filter="fade">
                                          <p:cBhvr>
                                            <p:cTn id="26" dur="1000" tmFilter="0, 0; .2, .5; .8, .5; 1, 0"/>
                                            <p:tgtEl>
                                              <p:spTgt spid="18"/>
                                            </p:tgtEl>
                                          </p:cBhvr>
                                        </p:animEffect>
                                        <p:animScale>
                                          <p:cBhvr>
                                            <p:cTn id="27" dur="500" autoRev="1" fill="hold"/>
                                            <p:tgtEl>
                                              <p:spTgt spid="18"/>
                                            </p:tgtEl>
                                          </p:cBhvr>
                                          <p:by x="105000" y="105000"/>
                                        </p:animScale>
                                      </p:childTnLst>
                                    </p:cTn>
                                  </p:par>
                                  <p:par>
                                    <p:cTn id="28" presetID="2" presetClass="entr" presetSubtype="2"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1000" fill="hold"/>
                                            <p:tgtEl>
                                              <p:spTgt spid="28"/>
                                            </p:tgtEl>
                                            <p:attrNameLst>
                                              <p:attrName>ppt_x</p:attrName>
                                            </p:attrNameLst>
                                          </p:cBhvr>
                                          <p:tavLst>
                                            <p:tav tm="0">
                                              <p:val>
                                                <p:strVal val="1+#ppt_w/2"/>
                                              </p:val>
                                            </p:tav>
                                            <p:tav tm="100000">
                                              <p:val>
                                                <p:strVal val="#ppt_x"/>
                                              </p:val>
                                            </p:tav>
                                          </p:tavLst>
                                        </p:anim>
                                        <p:anim calcmode="lin" valueType="num">
                                          <p:cBhvr additive="base">
                                            <p:cTn id="31" dur="1000" fill="hold"/>
                                            <p:tgtEl>
                                              <p:spTgt spid="28"/>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1000" fill="hold"/>
                                            <p:tgtEl>
                                              <p:spTgt spid="17"/>
                                            </p:tgtEl>
                                            <p:attrNameLst>
                                              <p:attrName>ppt_x</p:attrName>
                                            </p:attrNameLst>
                                          </p:cBhvr>
                                          <p:tavLst>
                                            <p:tav tm="0">
                                              <p:val>
                                                <p:strVal val="#ppt_x"/>
                                              </p:val>
                                            </p:tav>
                                            <p:tav tm="100000">
                                              <p:val>
                                                <p:strVal val="#ppt_x"/>
                                              </p:val>
                                            </p:tav>
                                          </p:tavLst>
                                        </p:anim>
                                        <p:anim calcmode="lin" valueType="num">
                                          <p:cBhvr additive="base">
                                            <p:cTn id="39" dur="1000" fill="hold"/>
                                            <p:tgtEl>
                                              <p:spTgt spid="17"/>
                                            </p:tgtEl>
                                            <p:attrNameLst>
                                              <p:attrName>ppt_y</p:attrName>
                                            </p:attrNameLst>
                                          </p:cBhvr>
                                          <p:tavLst>
                                            <p:tav tm="0">
                                              <p:val>
                                                <p:strVal val="1+#ppt_h/2"/>
                                              </p:val>
                                            </p:tav>
                                            <p:tav tm="100000">
                                              <p:val>
                                                <p:strVal val="#ppt_y"/>
                                              </p:val>
                                            </p:tav>
                                          </p:tavLst>
                                        </p:anim>
                                      </p:childTnLst>
                                    </p:cTn>
                                  </p:par>
                                  <p:par>
                                    <p:cTn id="40" presetID="2" presetClass="entr" presetSubtype="3"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1000" fill="hold"/>
                                            <p:tgtEl>
                                              <p:spTgt spid="25"/>
                                            </p:tgtEl>
                                            <p:attrNameLst>
                                              <p:attrName>ppt_x</p:attrName>
                                            </p:attrNameLst>
                                          </p:cBhvr>
                                          <p:tavLst>
                                            <p:tav tm="0">
                                              <p:val>
                                                <p:strVal val="1+#ppt_w/2"/>
                                              </p:val>
                                            </p:tav>
                                            <p:tav tm="100000">
                                              <p:val>
                                                <p:strVal val="#ppt_x"/>
                                              </p:val>
                                            </p:tav>
                                          </p:tavLst>
                                        </p:anim>
                                        <p:anim calcmode="lin" valueType="num">
                                          <p:cBhvr additive="base">
                                            <p:cTn id="43" dur="1000" fill="hold"/>
                                            <p:tgtEl>
                                              <p:spTgt spid="25"/>
                                            </p:tgtEl>
                                            <p:attrNameLst>
                                              <p:attrName>ppt_y</p:attrName>
                                            </p:attrNameLst>
                                          </p:cBhvr>
                                          <p:tavLst>
                                            <p:tav tm="0">
                                              <p:val>
                                                <p:strVal val="0-#ppt_h/2"/>
                                              </p:val>
                                            </p:tav>
                                            <p:tav tm="100000">
                                              <p:val>
                                                <p:strVal val="#ppt_y"/>
                                              </p:val>
                                            </p:tav>
                                          </p:tavLst>
                                        </p:anim>
                                      </p:childTnLst>
                                    </p:cTn>
                                  </p:par>
                                  <p:par>
                                    <p:cTn id="44" presetID="2" presetClass="entr" presetSubtype="6"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1000" fill="hold"/>
                                            <p:tgtEl>
                                              <p:spTgt spid="21"/>
                                            </p:tgtEl>
                                            <p:attrNameLst>
                                              <p:attrName>ppt_x</p:attrName>
                                            </p:attrNameLst>
                                          </p:cBhvr>
                                          <p:tavLst>
                                            <p:tav tm="0">
                                              <p:val>
                                                <p:strVal val="1+#ppt_w/2"/>
                                              </p:val>
                                            </p:tav>
                                            <p:tav tm="100000">
                                              <p:val>
                                                <p:strVal val="#ppt_x"/>
                                              </p:val>
                                            </p:tav>
                                          </p:tavLst>
                                        </p:anim>
                                        <p:anim calcmode="lin" valueType="num">
                                          <p:cBhvr additive="base">
                                            <p:cTn id="47"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uiExpand="1" build="allAtOnce"/>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83080" y="608545"/>
            <a:ext cx="4563374" cy="823310"/>
          </a:xfrm>
          <a:prstGeom prst="rect">
            <a:avLst/>
          </a:prstGeom>
        </p:spPr>
        <p:txBody>
          <a:bodyPr vert="horz"/>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r>
              <a:rPr lang="en-GB" sz="3600" kern="0" dirty="0">
                <a:solidFill>
                  <a:srgbClr val="16216A"/>
                </a:solidFill>
              </a:rPr>
              <a:t>Let’s create a sun safety poster!</a:t>
            </a:r>
            <a:endParaRPr lang="en-US" sz="3600" b="0" kern="0" dirty="0">
              <a:solidFill>
                <a:schemeClr val="bg1"/>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38255" y="5239959"/>
            <a:ext cx="393676" cy="62948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0287" y="5674747"/>
            <a:ext cx="393676" cy="629480"/>
          </a:xfrm>
          <a:prstGeom prst="rect">
            <a:avLst/>
          </a:prstGeom>
        </p:spPr>
      </p:pic>
      <p:grpSp>
        <p:nvGrpSpPr>
          <p:cNvPr id="13" name="Group 12"/>
          <p:cNvGrpSpPr/>
          <p:nvPr/>
        </p:nvGrpSpPr>
        <p:grpSpPr>
          <a:xfrm>
            <a:off x="7247539" y="5221759"/>
            <a:ext cx="690716" cy="647680"/>
            <a:chOff x="581019" y="5037942"/>
            <a:chExt cx="1374541" cy="1288898"/>
          </a:xfrm>
        </p:grpSpPr>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1019" y="5257799"/>
              <a:ext cx="668575" cy="1069041"/>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24435" y="5037942"/>
              <a:ext cx="406178" cy="1021976"/>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09892" y="5531224"/>
              <a:ext cx="245668" cy="618118"/>
            </a:xfrm>
            <a:prstGeom prst="rect">
              <a:avLst/>
            </a:prstGeom>
          </p:spPr>
        </p:pic>
      </p:grpSp>
      <p:pic>
        <p:nvPicPr>
          <p:cNvPr id="5" name="Picture 4">
            <a:extLst>
              <a:ext uri="{FF2B5EF4-FFF2-40B4-BE49-F238E27FC236}">
                <a16:creationId xmlns:a16="http://schemas.microsoft.com/office/drawing/2014/main" id="{944BAEB7-7590-4F45-91E8-64BAB4EE3958}"/>
              </a:ext>
            </a:extLst>
          </p:cNvPr>
          <p:cNvPicPr>
            <a:picLocks noChangeAspect="1"/>
          </p:cNvPicPr>
          <p:nvPr/>
        </p:nvPicPr>
        <p:blipFill>
          <a:blip r:embed="rId7"/>
          <a:stretch>
            <a:fillRect/>
          </a:stretch>
        </p:blipFill>
        <p:spPr>
          <a:xfrm>
            <a:off x="2336839" y="2315303"/>
            <a:ext cx="4264274" cy="3016936"/>
          </a:xfrm>
          <a:prstGeom prst="rect">
            <a:avLst/>
          </a:prstGeom>
        </p:spPr>
      </p:pic>
    </p:spTree>
    <p:extLst>
      <p:ext uri="{BB962C8B-B14F-4D97-AF65-F5344CB8AC3E}">
        <p14:creationId xmlns:p14="http://schemas.microsoft.com/office/powerpoint/2010/main" val="24186566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65826" y="616724"/>
            <a:ext cx="3338423" cy="629480"/>
          </a:xfrm>
          <a:prstGeom prst="rect">
            <a:avLst/>
          </a:prstGeom>
        </p:spPr>
        <p:txBody>
          <a:bodyPr vert="horz"/>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r>
              <a:rPr lang="en-US" sz="3600" kern="0" dirty="0">
                <a:solidFill>
                  <a:srgbClr val="16216A"/>
                </a:solidFill>
              </a:rPr>
              <a:t>Make a poster</a:t>
            </a:r>
            <a:endParaRPr lang="en-US" sz="3600" kern="0" dirty="0">
              <a:solidFill>
                <a:schemeClr val="bg1"/>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38255" y="5239959"/>
            <a:ext cx="393676" cy="62948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0287" y="5674747"/>
            <a:ext cx="393676" cy="629480"/>
          </a:xfrm>
          <a:prstGeom prst="rect">
            <a:avLst/>
          </a:prstGeom>
        </p:spPr>
      </p:pic>
      <p:grpSp>
        <p:nvGrpSpPr>
          <p:cNvPr id="13" name="Group 12"/>
          <p:cNvGrpSpPr/>
          <p:nvPr/>
        </p:nvGrpSpPr>
        <p:grpSpPr>
          <a:xfrm>
            <a:off x="7091420" y="4947448"/>
            <a:ext cx="690716" cy="647680"/>
            <a:chOff x="581019" y="5037942"/>
            <a:chExt cx="1374541" cy="1288898"/>
          </a:xfrm>
        </p:grpSpPr>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1019" y="5257799"/>
              <a:ext cx="668575" cy="1069041"/>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24435" y="5037942"/>
              <a:ext cx="406178" cy="1021976"/>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09892" y="5531224"/>
              <a:ext cx="245668" cy="618118"/>
            </a:xfrm>
            <a:prstGeom prst="rect">
              <a:avLst/>
            </a:prstGeom>
          </p:spPr>
        </p:pic>
      </p:grpSp>
      <p:pic>
        <p:nvPicPr>
          <p:cNvPr id="17" name="Picture 16">
            <a:extLst>
              <a:ext uri="{FF2B5EF4-FFF2-40B4-BE49-F238E27FC236}">
                <a16:creationId xmlns:a16="http://schemas.microsoft.com/office/drawing/2014/main" id="{544C219C-A693-46A6-B303-5117FAB430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1254990">
            <a:off x="1226991" y="2410319"/>
            <a:ext cx="4549332" cy="3524134"/>
          </a:xfrm>
          <a:prstGeom prst="rect">
            <a:avLst/>
          </a:prstGeom>
        </p:spPr>
      </p:pic>
      <p:pic>
        <p:nvPicPr>
          <p:cNvPr id="20" name="Picture 19">
            <a:extLst>
              <a:ext uri="{FF2B5EF4-FFF2-40B4-BE49-F238E27FC236}">
                <a16:creationId xmlns:a16="http://schemas.microsoft.com/office/drawing/2014/main" id="{586BC98E-5037-45A8-9829-A67E32ACF05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54751" y="3840417"/>
            <a:ext cx="591852" cy="1739840"/>
          </a:xfrm>
          <a:prstGeom prst="rect">
            <a:avLst/>
          </a:prstGeom>
        </p:spPr>
      </p:pic>
      <p:grpSp>
        <p:nvGrpSpPr>
          <p:cNvPr id="21" name="Group 20">
            <a:extLst>
              <a:ext uri="{FF2B5EF4-FFF2-40B4-BE49-F238E27FC236}">
                <a16:creationId xmlns:a16="http://schemas.microsoft.com/office/drawing/2014/main" id="{CECFE681-34D2-4BD3-87DA-5DB68D6B30B1}"/>
              </a:ext>
            </a:extLst>
          </p:cNvPr>
          <p:cNvGrpSpPr/>
          <p:nvPr/>
        </p:nvGrpSpPr>
        <p:grpSpPr>
          <a:xfrm>
            <a:off x="1850677" y="5371442"/>
            <a:ext cx="2196790" cy="864198"/>
            <a:chOff x="2863166" y="5655825"/>
            <a:chExt cx="2196790" cy="864198"/>
          </a:xfrm>
        </p:grpSpPr>
        <p:sp>
          <p:nvSpPr>
            <p:cNvPr id="22" name="Oval 21">
              <a:extLst>
                <a:ext uri="{FF2B5EF4-FFF2-40B4-BE49-F238E27FC236}">
                  <a16:creationId xmlns:a16="http://schemas.microsoft.com/office/drawing/2014/main" id="{8DFB25E8-07D1-40E4-985E-B1E65CA6110B}"/>
                </a:ext>
              </a:extLst>
            </p:cNvPr>
            <p:cNvSpPr/>
            <p:nvPr/>
          </p:nvSpPr>
          <p:spPr bwMode="auto">
            <a:xfrm>
              <a:off x="2863166" y="6270327"/>
              <a:ext cx="2196790" cy="249696"/>
            </a:xfrm>
            <a:prstGeom prst="ellipse">
              <a:avLst/>
            </a:prstGeom>
            <a:solidFill>
              <a:schemeClr val="tx1">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a typeface="MS PGothic" pitchFamily="34" charset="-128"/>
              </a:endParaRPr>
            </a:p>
          </p:txBody>
        </p:sp>
        <p:pic>
          <p:nvPicPr>
            <p:cNvPr id="23" name="Picture 22">
              <a:extLst>
                <a:ext uri="{FF2B5EF4-FFF2-40B4-BE49-F238E27FC236}">
                  <a16:creationId xmlns:a16="http://schemas.microsoft.com/office/drawing/2014/main" id="{86FB8B2E-FF49-4286-9FBD-FEAA12FE4F8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58050" y="5655825"/>
              <a:ext cx="1801906" cy="864198"/>
            </a:xfrm>
            <a:prstGeom prst="rect">
              <a:avLst/>
            </a:prstGeom>
          </p:spPr>
        </p:pic>
      </p:grpSp>
      <p:pic>
        <p:nvPicPr>
          <p:cNvPr id="25" name="Picture 24">
            <a:extLst>
              <a:ext uri="{FF2B5EF4-FFF2-40B4-BE49-F238E27FC236}">
                <a16:creationId xmlns:a16="http://schemas.microsoft.com/office/drawing/2014/main" id="{F9B6F49B-1F87-4FE2-9BFF-D5D3DDCF72A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21160271">
            <a:off x="816404" y="5349635"/>
            <a:ext cx="1012746" cy="658436"/>
          </a:xfrm>
          <a:prstGeom prst="rect">
            <a:avLst/>
          </a:prstGeom>
        </p:spPr>
      </p:pic>
      <p:pic>
        <p:nvPicPr>
          <p:cNvPr id="18" name="Picture 17">
            <a:extLst>
              <a:ext uri="{FF2B5EF4-FFF2-40B4-BE49-F238E27FC236}">
                <a16:creationId xmlns:a16="http://schemas.microsoft.com/office/drawing/2014/main" id="{B3AFC369-2457-E74B-B1AF-6EC893AC3C3D}"/>
              </a:ext>
            </a:extLst>
          </p:cNvPr>
          <p:cNvPicPr>
            <a:picLocks noChangeAspect="1"/>
          </p:cNvPicPr>
          <p:nvPr/>
        </p:nvPicPr>
        <p:blipFill rotWithShape="1">
          <a:blip r:embed="rId11">
            <a:extLst>
              <a:ext uri="{28A0092B-C50C-407E-A947-70E740481C1C}">
                <a14:useLocalDpi xmlns:a14="http://schemas.microsoft.com/office/drawing/2010/main" val="0"/>
              </a:ext>
            </a:extLst>
          </a:blip>
          <a:srcRect b="28422"/>
          <a:stretch/>
        </p:blipFill>
        <p:spPr>
          <a:xfrm>
            <a:off x="3606204" y="4677419"/>
            <a:ext cx="3056833" cy="1407627"/>
          </a:xfrm>
          <a:prstGeom prst="rect">
            <a:avLst/>
          </a:prstGeom>
        </p:spPr>
      </p:pic>
      <p:grpSp>
        <p:nvGrpSpPr>
          <p:cNvPr id="19" name="water">
            <a:extLst>
              <a:ext uri="{FF2B5EF4-FFF2-40B4-BE49-F238E27FC236}">
                <a16:creationId xmlns:a16="http://schemas.microsoft.com/office/drawing/2014/main" id="{25FB72D5-CBC2-7E48-9A1D-E8985F32A263}"/>
              </a:ext>
            </a:extLst>
          </p:cNvPr>
          <p:cNvGrpSpPr/>
          <p:nvPr/>
        </p:nvGrpSpPr>
        <p:grpSpPr>
          <a:xfrm>
            <a:off x="142137" y="4614946"/>
            <a:ext cx="819135" cy="1224244"/>
            <a:chOff x="5172928" y="5316080"/>
            <a:chExt cx="762000" cy="1138853"/>
          </a:xfrm>
        </p:grpSpPr>
        <p:sp>
          <p:nvSpPr>
            <p:cNvPr id="27" name="Oval 26">
              <a:extLst>
                <a:ext uri="{FF2B5EF4-FFF2-40B4-BE49-F238E27FC236}">
                  <a16:creationId xmlns:a16="http://schemas.microsoft.com/office/drawing/2014/main" id="{A557D520-A2F4-0C4A-A453-18C6DFC0ABA7}"/>
                </a:ext>
              </a:extLst>
            </p:cNvPr>
            <p:cNvSpPr/>
            <p:nvPr/>
          </p:nvSpPr>
          <p:spPr bwMode="auto">
            <a:xfrm>
              <a:off x="5189601" y="6368217"/>
              <a:ext cx="588899" cy="86716"/>
            </a:xfrm>
            <a:prstGeom prst="ellipse">
              <a:avLst/>
            </a:prstGeom>
            <a:solidFill>
              <a:schemeClr val="tx1">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a typeface="MS PGothic" pitchFamily="34" charset="-128"/>
              </a:endParaRPr>
            </a:p>
          </p:txBody>
        </p:sp>
        <p:pic>
          <p:nvPicPr>
            <p:cNvPr id="28" name="Picture 27">
              <a:extLst>
                <a:ext uri="{FF2B5EF4-FFF2-40B4-BE49-F238E27FC236}">
                  <a16:creationId xmlns:a16="http://schemas.microsoft.com/office/drawing/2014/main" id="{C00D784E-CCE1-3A45-8059-680BD0D8D8AB}"/>
                </a:ext>
              </a:extLst>
            </p:cNvPr>
            <p:cNvPicPr>
              <a:picLocks noChangeAspect="1"/>
            </p:cNvPicPr>
            <p:nvPr/>
          </p:nvPicPr>
          <p:blipFill>
            <a:blip r:embed="rId12"/>
            <a:stretch>
              <a:fillRect/>
            </a:stretch>
          </p:blipFill>
          <p:spPr>
            <a:xfrm rot="2540854">
              <a:off x="5172928" y="5316080"/>
              <a:ext cx="762000" cy="1092200"/>
            </a:xfrm>
            <a:prstGeom prst="rect">
              <a:avLst/>
            </a:prstGeom>
          </p:spPr>
        </p:pic>
      </p:grpSp>
      <p:pic>
        <p:nvPicPr>
          <p:cNvPr id="3" name="Picture 2">
            <a:extLst>
              <a:ext uri="{FF2B5EF4-FFF2-40B4-BE49-F238E27FC236}">
                <a16:creationId xmlns:a16="http://schemas.microsoft.com/office/drawing/2014/main" id="{0D17C448-A289-A547-85CB-E12FB583EB63}"/>
              </a:ext>
            </a:extLst>
          </p:cNvPr>
          <p:cNvPicPr>
            <a:picLocks noChangeAspect="1"/>
          </p:cNvPicPr>
          <p:nvPr/>
        </p:nvPicPr>
        <p:blipFill rotWithShape="1">
          <a:blip r:embed="rId13"/>
          <a:srcRect l="32480" t="22869" r="36814" b="5364"/>
          <a:stretch/>
        </p:blipFill>
        <p:spPr>
          <a:xfrm>
            <a:off x="6336305" y="2483141"/>
            <a:ext cx="2807695" cy="4374859"/>
          </a:xfrm>
          <a:prstGeom prst="rect">
            <a:avLst/>
          </a:prstGeom>
        </p:spPr>
      </p:pic>
    </p:spTree>
    <p:extLst>
      <p:ext uri="{BB962C8B-B14F-4D97-AF65-F5344CB8AC3E}">
        <p14:creationId xmlns:p14="http://schemas.microsoft.com/office/powerpoint/2010/main" val="36190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900" decel="100000" fill="hold"/>
                                        <p:tgtEl>
                                          <p:spTgt spid="1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900" decel="100000" fill="hold"/>
                                        <p:tgtEl>
                                          <p:spTgt spid="2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37"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900" decel="100000" fill="hold"/>
                                        <p:tgtEl>
                                          <p:spTgt spid="1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29" fill="hold">
                            <p:stCondLst>
                              <p:cond delay="3000"/>
                            </p:stCondLst>
                            <p:childTnLst>
                              <p:par>
                                <p:cTn id="30" presetID="37"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900" decel="100000" fill="hold"/>
                                        <p:tgtEl>
                                          <p:spTgt spid="18"/>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36" fill="hold">
                            <p:stCondLst>
                              <p:cond delay="4000"/>
                            </p:stCondLst>
                            <p:childTnLst>
                              <p:par>
                                <p:cTn id="37" presetID="37"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900" decel="100000" fill="hold"/>
                                        <p:tgtEl>
                                          <p:spTgt spid="21"/>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43" fill="hold">
                            <p:stCondLst>
                              <p:cond delay="5000"/>
                            </p:stCondLst>
                            <p:childTnLst>
                              <p:par>
                                <p:cTn id="44" presetID="37" presetClass="entr" presetSubtype="0"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900" decel="100000" fill="hold"/>
                                        <p:tgtEl>
                                          <p:spTgt spid="25"/>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74453" y="625797"/>
            <a:ext cx="9143999" cy="823310"/>
          </a:xfrm>
          <a:prstGeom prst="rect">
            <a:avLst/>
          </a:prstGeom>
        </p:spPr>
        <p:txBody>
          <a:bodyPr vert="horz"/>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r>
              <a:rPr lang="en-GB" sz="3600" kern="0" dirty="0">
                <a:solidFill>
                  <a:srgbClr val="16216A"/>
                </a:solidFill>
              </a:rPr>
              <a:t>Let’s create a Sun </a:t>
            </a:r>
            <a:br>
              <a:rPr lang="en-GB" sz="3600" kern="0" dirty="0">
                <a:solidFill>
                  <a:srgbClr val="16216A"/>
                </a:solidFill>
              </a:rPr>
            </a:br>
            <a:r>
              <a:rPr lang="en-GB" sz="3600" kern="0" dirty="0">
                <a:solidFill>
                  <a:srgbClr val="16216A"/>
                </a:solidFill>
              </a:rPr>
              <a:t>Ready poster!</a:t>
            </a:r>
            <a:endParaRPr lang="en-US" sz="3600" b="0" kern="0" dirty="0">
              <a:solidFill>
                <a:schemeClr val="bg1"/>
              </a:solidFil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b="1569"/>
          <a:stretch/>
        </p:blipFill>
        <p:spPr>
          <a:xfrm>
            <a:off x="1120082" y="2512862"/>
            <a:ext cx="7106361" cy="436501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38255" y="5239959"/>
            <a:ext cx="393676" cy="62948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0287" y="5674747"/>
            <a:ext cx="393676" cy="629480"/>
          </a:xfrm>
          <a:prstGeom prst="rect">
            <a:avLst/>
          </a:prstGeom>
        </p:spPr>
      </p:pic>
      <p:grpSp>
        <p:nvGrpSpPr>
          <p:cNvPr id="13" name="Group 12"/>
          <p:cNvGrpSpPr/>
          <p:nvPr/>
        </p:nvGrpSpPr>
        <p:grpSpPr>
          <a:xfrm>
            <a:off x="8265474" y="6134567"/>
            <a:ext cx="690716" cy="647680"/>
            <a:chOff x="581019" y="5037942"/>
            <a:chExt cx="1374541" cy="1288898"/>
          </a:xfrm>
        </p:grpSpPr>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1019" y="5257799"/>
              <a:ext cx="668575" cy="1069041"/>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24435" y="5037942"/>
              <a:ext cx="406178" cy="102197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09892" y="5531224"/>
              <a:ext cx="245668" cy="618118"/>
            </a:xfrm>
            <a:prstGeom prst="rect">
              <a:avLst/>
            </a:prstGeom>
          </p:spPr>
        </p:pic>
      </p:grpSp>
    </p:spTree>
    <p:extLst>
      <p:ext uri="{BB962C8B-B14F-4D97-AF65-F5344CB8AC3E}">
        <p14:creationId xmlns:p14="http://schemas.microsoft.com/office/powerpoint/2010/main" val="532196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70228" y="622769"/>
            <a:ext cx="9143999" cy="823310"/>
          </a:xfrm>
          <a:prstGeom prst="rect">
            <a:avLst/>
          </a:prstGeom>
        </p:spPr>
        <p:txBody>
          <a:bodyPr vert="horz"/>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r>
              <a:rPr lang="en-GB" sz="3600" kern="0" dirty="0">
                <a:solidFill>
                  <a:srgbClr val="16216A"/>
                </a:solidFill>
              </a:rPr>
              <a:t>Planning your poster</a:t>
            </a:r>
            <a:endParaRPr lang="en-US" sz="3600" b="0" kern="0" dirty="0">
              <a:solidFill>
                <a:schemeClr val="bg1"/>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85839" y="5989487"/>
            <a:ext cx="393676" cy="62948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0287" y="5674747"/>
            <a:ext cx="393676" cy="629480"/>
          </a:xfrm>
          <a:prstGeom prst="rect">
            <a:avLst/>
          </a:prstGeom>
        </p:spPr>
      </p:pic>
      <p:grpSp>
        <p:nvGrpSpPr>
          <p:cNvPr id="13" name="Group 12"/>
          <p:cNvGrpSpPr/>
          <p:nvPr/>
        </p:nvGrpSpPr>
        <p:grpSpPr>
          <a:xfrm>
            <a:off x="8228355" y="6039806"/>
            <a:ext cx="690716" cy="647680"/>
            <a:chOff x="581019" y="5037942"/>
            <a:chExt cx="1374541" cy="1288898"/>
          </a:xfrm>
        </p:grpSpPr>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1019" y="5257799"/>
              <a:ext cx="668575" cy="1069041"/>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24435" y="5037942"/>
              <a:ext cx="406178" cy="1021976"/>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09892" y="5531224"/>
              <a:ext cx="245668" cy="618118"/>
            </a:xfrm>
            <a:prstGeom prst="rect">
              <a:avLst/>
            </a:prstGeom>
          </p:spPr>
        </p:pic>
      </p:grpSp>
      <p:sp>
        <p:nvSpPr>
          <p:cNvPr id="2" name="TextBox 1">
            <a:extLst>
              <a:ext uri="{FF2B5EF4-FFF2-40B4-BE49-F238E27FC236}">
                <a16:creationId xmlns:a16="http://schemas.microsoft.com/office/drawing/2014/main" id="{725FF4EE-8A7E-4313-9E52-0DB500C6D55D}"/>
              </a:ext>
            </a:extLst>
          </p:cNvPr>
          <p:cNvSpPr txBox="1"/>
          <p:nvPr/>
        </p:nvSpPr>
        <p:spPr>
          <a:xfrm>
            <a:off x="512535" y="1192499"/>
            <a:ext cx="7039429" cy="2554545"/>
          </a:xfrm>
          <a:prstGeom prst="rect">
            <a:avLst/>
          </a:prstGeom>
          <a:noFill/>
        </p:spPr>
        <p:txBody>
          <a:bodyPr wrap="square" rtlCol="0">
            <a:spAutoFit/>
          </a:bodyPr>
          <a:lstStyle/>
          <a:p>
            <a:endParaRPr lang="en-GB" dirty="0"/>
          </a:p>
          <a:p>
            <a:r>
              <a:rPr lang="en-GB" dirty="0">
                <a:solidFill>
                  <a:srgbClr val="16216A"/>
                </a:solidFill>
                <a:latin typeface="+mn-lt"/>
              </a:rPr>
              <a:t>Who is your audience? </a:t>
            </a:r>
          </a:p>
          <a:p>
            <a:endParaRPr lang="en-GB" dirty="0">
              <a:solidFill>
                <a:srgbClr val="16216A"/>
              </a:solidFill>
              <a:latin typeface="+mn-lt"/>
            </a:endParaRPr>
          </a:p>
          <a:p>
            <a:r>
              <a:rPr lang="en-GB" dirty="0">
                <a:solidFill>
                  <a:srgbClr val="16216A"/>
                </a:solidFill>
                <a:latin typeface="+mn-lt"/>
              </a:rPr>
              <a:t>What are your key messages</a:t>
            </a:r>
          </a:p>
          <a:p>
            <a:endParaRPr lang="en-GB" dirty="0">
              <a:solidFill>
                <a:srgbClr val="16216A"/>
              </a:solidFill>
              <a:latin typeface="+mn-lt"/>
            </a:endParaRPr>
          </a:p>
          <a:p>
            <a:r>
              <a:rPr lang="en-GB" dirty="0">
                <a:solidFill>
                  <a:srgbClr val="16216A"/>
                </a:solidFill>
                <a:latin typeface="+mn-lt"/>
              </a:rPr>
              <a:t>What is your slogan?  </a:t>
            </a:r>
          </a:p>
          <a:p>
            <a:endParaRPr lang="en-GB" dirty="0"/>
          </a:p>
          <a:p>
            <a:endParaRPr lang="en-GB" dirty="0"/>
          </a:p>
        </p:txBody>
      </p:sp>
      <p:pic>
        <p:nvPicPr>
          <p:cNvPr id="10" name="Picture 9">
            <a:extLst>
              <a:ext uri="{FF2B5EF4-FFF2-40B4-BE49-F238E27FC236}">
                <a16:creationId xmlns:a16="http://schemas.microsoft.com/office/drawing/2014/main" id="{C187FB35-B922-E34E-84F9-0B37794F6C46}"/>
              </a:ext>
            </a:extLst>
          </p:cNvPr>
          <p:cNvPicPr>
            <a:picLocks noChangeAspect="1"/>
          </p:cNvPicPr>
          <p:nvPr/>
        </p:nvPicPr>
        <p:blipFill rotWithShape="1">
          <a:blip r:embed="rId7"/>
          <a:srcRect l="26054" t="14620" r="27086"/>
          <a:stretch/>
        </p:blipFill>
        <p:spPr>
          <a:xfrm>
            <a:off x="5293025" y="3644900"/>
            <a:ext cx="2645230" cy="3213100"/>
          </a:xfrm>
          <a:prstGeom prst="rect">
            <a:avLst/>
          </a:prstGeom>
        </p:spPr>
      </p:pic>
    </p:spTree>
    <p:extLst>
      <p:ext uri="{BB962C8B-B14F-4D97-AF65-F5344CB8AC3E}">
        <p14:creationId xmlns:p14="http://schemas.microsoft.com/office/powerpoint/2010/main" val="334721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1" nodeType="clickEffect">
                                  <p:stCondLst>
                                    <p:cond delay="0"/>
                                  </p:stCondLst>
                                  <p:iterate type="lt">
                                    <p:tmPct val="4000"/>
                                  </p:iterate>
                                  <p:childTnLst>
                                    <p:set>
                                      <p:cBhvr override="childStyle">
                                        <p:cTn id="6" dur="500" fill="hold"/>
                                        <p:tgtEl>
                                          <p:spTgt spid="2">
                                            <p:txEl>
                                              <p:pRg st="1" end="1"/>
                                            </p:txEl>
                                          </p:spTgt>
                                        </p:tgtEl>
                                        <p:attrNameLst>
                                          <p:attrName>style.textDecorationUnderline</p:attrName>
                                        </p:attrNameLst>
                                      </p:cBhvr>
                                      <p:to>
                                        <p:strVal val="true"/>
                                      </p:to>
                                    </p:set>
                                  </p:childTnLst>
                                </p:cTn>
                              </p:par>
                              <p:par>
                                <p:cTn id="7" presetID="18" presetClass="emph" presetSubtype="0" fill="hold" grpId="1" nodeType="withEffect">
                                  <p:stCondLst>
                                    <p:cond delay="0"/>
                                  </p:stCondLst>
                                  <p:iterate type="lt">
                                    <p:tmPct val="4000"/>
                                  </p:iterate>
                                  <p:childTnLst>
                                    <p:set>
                                      <p:cBhvr override="childStyle">
                                        <p:cTn id="8" dur="500" fill="hold"/>
                                        <p:tgtEl>
                                          <p:spTgt spid="2">
                                            <p:txEl>
                                              <p:pRg st="3" end="3"/>
                                            </p:txEl>
                                          </p:spTgt>
                                        </p:tgtEl>
                                        <p:attrNameLst>
                                          <p:attrName>style.textDecorationUnderline</p:attrName>
                                        </p:attrNameLst>
                                      </p:cBhvr>
                                      <p:to>
                                        <p:strVal val="true"/>
                                      </p:to>
                                    </p:set>
                                  </p:childTnLst>
                                </p:cTn>
                              </p:par>
                              <p:par>
                                <p:cTn id="9" presetID="18" presetClass="emph" presetSubtype="0" fill="hold" grpId="1" nodeType="withEffect">
                                  <p:stCondLst>
                                    <p:cond delay="0"/>
                                  </p:stCondLst>
                                  <p:iterate type="lt">
                                    <p:tmPct val="4000"/>
                                  </p:iterate>
                                  <p:childTnLst>
                                    <p:set>
                                      <p:cBhvr override="childStyle">
                                        <p:cTn id="10" dur="500" fill="hold"/>
                                        <p:tgtEl>
                                          <p:spTgt spid="2">
                                            <p:txEl>
                                              <p:pRg st="5" end="5"/>
                                            </p:txEl>
                                          </p:spTgt>
                                        </p:tgtEl>
                                        <p:attrNameLst>
                                          <p:attrName>style.textDecorationUnderline</p:attrName>
                                        </p:attrNameLst>
                                      </p:cBhvr>
                                      <p:to>
                                        <p:strVal val="true"/>
                                      </p:to>
                                    </p:set>
                                  </p:childTnLst>
                                </p:cTn>
                              </p:par>
                              <p:par>
                                <p:cTn id="11" presetID="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74453" y="616724"/>
            <a:ext cx="9143999" cy="823310"/>
          </a:xfrm>
          <a:prstGeom prst="rect">
            <a:avLst/>
          </a:prstGeom>
        </p:spPr>
        <p:txBody>
          <a:bodyPr vert="horz"/>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r>
              <a:rPr lang="en-US" sz="3600" kern="0" dirty="0">
                <a:solidFill>
                  <a:srgbClr val="16216A"/>
                </a:solidFill>
              </a:rPr>
              <a:t>Make a poster</a:t>
            </a:r>
            <a:endParaRPr lang="en-US" sz="3600" kern="0" dirty="0">
              <a:solidFill>
                <a:schemeClr val="bg1"/>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38255" y="5239959"/>
            <a:ext cx="393676" cy="62948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0287" y="5674747"/>
            <a:ext cx="393676" cy="629480"/>
          </a:xfrm>
          <a:prstGeom prst="rect">
            <a:avLst/>
          </a:prstGeom>
        </p:spPr>
      </p:pic>
      <p:grpSp>
        <p:nvGrpSpPr>
          <p:cNvPr id="13" name="Group 12"/>
          <p:cNvGrpSpPr/>
          <p:nvPr/>
        </p:nvGrpSpPr>
        <p:grpSpPr>
          <a:xfrm>
            <a:off x="7091420" y="4947448"/>
            <a:ext cx="690716" cy="647680"/>
            <a:chOff x="581019" y="5037942"/>
            <a:chExt cx="1374541" cy="1288898"/>
          </a:xfrm>
        </p:grpSpPr>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1019" y="5257799"/>
              <a:ext cx="668575" cy="1069041"/>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24435" y="5037942"/>
              <a:ext cx="406178" cy="1021976"/>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09892" y="5531224"/>
              <a:ext cx="245668" cy="618118"/>
            </a:xfrm>
            <a:prstGeom prst="rect">
              <a:avLst/>
            </a:prstGeom>
          </p:spPr>
        </p:pic>
      </p:grpSp>
      <p:pic>
        <p:nvPicPr>
          <p:cNvPr id="18" name="Picture 17">
            <a:extLst>
              <a:ext uri="{FF2B5EF4-FFF2-40B4-BE49-F238E27FC236}">
                <a16:creationId xmlns:a16="http://schemas.microsoft.com/office/drawing/2014/main" id="{239F7DF5-1441-754F-B2BA-02FA993F6F2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1254990">
            <a:off x="1226991" y="2410319"/>
            <a:ext cx="4549332" cy="3524134"/>
          </a:xfrm>
          <a:prstGeom prst="rect">
            <a:avLst/>
          </a:prstGeom>
        </p:spPr>
      </p:pic>
      <p:pic>
        <p:nvPicPr>
          <p:cNvPr id="19" name="Picture 18">
            <a:extLst>
              <a:ext uri="{FF2B5EF4-FFF2-40B4-BE49-F238E27FC236}">
                <a16:creationId xmlns:a16="http://schemas.microsoft.com/office/drawing/2014/main" id="{850CE709-77DA-B347-A7D1-9203ACD418D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54751" y="3840417"/>
            <a:ext cx="591852" cy="1739840"/>
          </a:xfrm>
          <a:prstGeom prst="rect">
            <a:avLst/>
          </a:prstGeom>
        </p:spPr>
      </p:pic>
      <p:grpSp>
        <p:nvGrpSpPr>
          <p:cNvPr id="27" name="Group 26">
            <a:extLst>
              <a:ext uri="{FF2B5EF4-FFF2-40B4-BE49-F238E27FC236}">
                <a16:creationId xmlns:a16="http://schemas.microsoft.com/office/drawing/2014/main" id="{148FAF01-459A-7841-A2A1-A824EA372D74}"/>
              </a:ext>
            </a:extLst>
          </p:cNvPr>
          <p:cNvGrpSpPr/>
          <p:nvPr/>
        </p:nvGrpSpPr>
        <p:grpSpPr>
          <a:xfrm>
            <a:off x="1850677" y="5371442"/>
            <a:ext cx="2196790" cy="864198"/>
            <a:chOff x="2863166" y="5655825"/>
            <a:chExt cx="2196790" cy="864198"/>
          </a:xfrm>
        </p:grpSpPr>
        <p:sp>
          <p:nvSpPr>
            <p:cNvPr id="28" name="Oval 27">
              <a:extLst>
                <a:ext uri="{FF2B5EF4-FFF2-40B4-BE49-F238E27FC236}">
                  <a16:creationId xmlns:a16="http://schemas.microsoft.com/office/drawing/2014/main" id="{E8C35EC7-B435-4F4C-A4B6-35A593A49174}"/>
                </a:ext>
              </a:extLst>
            </p:cNvPr>
            <p:cNvSpPr/>
            <p:nvPr/>
          </p:nvSpPr>
          <p:spPr bwMode="auto">
            <a:xfrm>
              <a:off x="2863166" y="6270327"/>
              <a:ext cx="2196790" cy="249696"/>
            </a:xfrm>
            <a:prstGeom prst="ellipse">
              <a:avLst/>
            </a:prstGeom>
            <a:solidFill>
              <a:schemeClr val="tx1">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a typeface="MS PGothic" pitchFamily="34" charset="-128"/>
              </a:endParaRPr>
            </a:p>
          </p:txBody>
        </p:sp>
        <p:pic>
          <p:nvPicPr>
            <p:cNvPr id="29" name="Picture 28">
              <a:extLst>
                <a:ext uri="{FF2B5EF4-FFF2-40B4-BE49-F238E27FC236}">
                  <a16:creationId xmlns:a16="http://schemas.microsoft.com/office/drawing/2014/main" id="{30F9F977-3AA7-E74B-BACA-3F070966981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58050" y="5655825"/>
              <a:ext cx="1801906" cy="864198"/>
            </a:xfrm>
            <a:prstGeom prst="rect">
              <a:avLst/>
            </a:prstGeom>
          </p:spPr>
        </p:pic>
      </p:grpSp>
      <p:pic>
        <p:nvPicPr>
          <p:cNvPr id="30" name="Picture 29">
            <a:extLst>
              <a:ext uri="{FF2B5EF4-FFF2-40B4-BE49-F238E27FC236}">
                <a16:creationId xmlns:a16="http://schemas.microsoft.com/office/drawing/2014/main" id="{CF7AF8FD-5E38-0B46-9BC8-8A3F25C0D03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21160271">
            <a:off x="816404" y="5349635"/>
            <a:ext cx="1012746" cy="658436"/>
          </a:xfrm>
          <a:prstGeom prst="rect">
            <a:avLst/>
          </a:prstGeom>
        </p:spPr>
      </p:pic>
      <p:pic>
        <p:nvPicPr>
          <p:cNvPr id="31" name="Picture 30">
            <a:extLst>
              <a:ext uri="{FF2B5EF4-FFF2-40B4-BE49-F238E27FC236}">
                <a16:creationId xmlns:a16="http://schemas.microsoft.com/office/drawing/2014/main" id="{AA24C486-E6D5-D748-8758-25A1E75234D5}"/>
              </a:ext>
            </a:extLst>
          </p:cNvPr>
          <p:cNvPicPr>
            <a:picLocks noChangeAspect="1"/>
          </p:cNvPicPr>
          <p:nvPr/>
        </p:nvPicPr>
        <p:blipFill rotWithShape="1">
          <a:blip r:embed="rId11">
            <a:extLst>
              <a:ext uri="{28A0092B-C50C-407E-A947-70E740481C1C}">
                <a14:useLocalDpi xmlns:a14="http://schemas.microsoft.com/office/drawing/2010/main" val="0"/>
              </a:ext>
            </a:extLst>
          </a:blip>
          <a:srcRect b="28422"/>
          <a:stretch/>
        </p:blipFill>
        <p:spPr>
          <a:xfrm>
            <a:off x="3606204" y="4677419"/>
            <a:ext cx="3056833" cy="1407627"/>
          </a:xfrm>
          <a:prstGeom prst="rect">
            <a:avLst/>
          </a:prstGeom>
        </p:spPr>
      </p:pic>
      <p:grpSp>
        <p:nvGrpSpPr>
          <p:cNvPr id="32" name="water">
            <a:extLst>
              <a:ext uri="{FF2B5EF4-FFF2-40B4-BE49-F238E27FC236}">
                <a16:creationId xmlns:a16="http://schemas.microsoft.com/office/drawing/2014/main" id="{D53830E5-0C52-314C-AD2F-96CF162C0AAC}"/>
              </a:ext>
            </a:extLst>
          </p:cNvPr>
          <p:cNvGrpSpPr/>
          <p:nvPr/>
        </p:nvGrpSpPr>
        <p:grpSpPr>
          <a:xfrm>
            <a:off x="142137" y="4614946"/>
            <a:ext cx="819135" cy="1224244"/>
            <a:chOff x="5172928" y="5316080"/>
            <a:chExt cx="762000" cy="1138853"/>
          </a:xfrm>
        </p:grpSpPr>
        <p:sp>
          <p:nvSpPr>
            <p:cNvPr id="33" name="Oval 32">
              <a:extLst>
                <a:ext uri="{FF2B5EF4-FFF2-40B4-BE49-F238E27FC236}">
                  <a16:creationId xmlns:a16="http://schemas.microsoft.com/office/drawing/2014/main" id="{6E15AB13-226D-384C-9371-5811D251FA6E}"/>
                </a:ext>
              </a:extLst>
            </p:cNvPr>
            <p:cNvSpPr/>
            <p:nvPr/>
          </p:nvSpPr>
          <p:spPr bwMode="auto">
            <a:xfrm>
              <a:off x="5189601" y="6368217"/>
              <a:ext cx="588899" cy="86716"/>
            </a:xfrm>
            <a:prstGeom prst="ellipse">
              <a:avLst/>
            </a:prstGeom>
            <a:solidFill>
              <a:schemeClr val="tx1">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a typeface="MS PGothic" pitchFamily="34" charset="-128"/>
              </a:endParaRPr>
            </a:p>
          </p:txBody>
        </p:sp>
        <p:pic>
          <p:nvPicPr>
            <p:cNvPr id="34" name="Picture 33">
              <a:extLst>
                <a:ext uri="{FF2B5EF4-FFF2-40B4-BE49-F238E27FC236}">
                  <a16:creationId xmlns:a16="http://schemas.microsoft.com/office/drawing/2014/main" id="{2AAE2072-FEE2-4C4A-8AEF-2F7C68C69845}"/>
                </a:ext>
              </a:extLst>
            </p:cNvPr>
            <p:cNvPicPr>
              <a:picLocks noChangeAspect="1"/>
            </p:cNvPicPr>
            <p:nvPr/>
          </p:nvPicPr>
          <p:blipFill>
            <a:blip r:embed="rId12"/>
            <a:stretch>
              <a:fillRect/>
            </a:stretch>
          </p:blipFill>
          <p:spPr>
            <a:xfrm rot="2540854">
              <a:off x="5172928" y="5316080"/>
              <a:ext cx="762000" cy="1092200"/>
            </a:xfrm>
            <a:prstGeom prst="rect">
              <a:avLst/>
            </a:prstGeom>
          </p:spPr>
        </p:pic>
      </p:grpSp>
      <p:pic>
        <p:nvPicPr>
          <p:cNvPr id="3" name="Picture 2">
            <a:extLst>
              <a:ext uri="{FF2B5EF4-FFF2-40B4-BE49-F238E27FC236}">
                <a16:creationId xmlns:a16="http://schemas.microsoft.com/office/drawing/2014/main" id="{A15E7977-0F31-1A43-B201-E4B9BBC55A2B}"/>
              </a:ext>
            </a:extLst>
          </p:cNvPr>
          <p:cNvPicPr>
            <a:picLocks noChangeAspect="1"/>
          </p:cNvPicPr>
          <p:nvPr/>
        </p:nvPicPr>
        <p:blipFill>
          <a:blip r:embed="rId13"/>
          <a:stretch>
            <a:fillRect/>
          </a:stretch>
        </p:blipFill>
        <p:spPr>
          <a:xfrm>
            <a:off x="4934181" y="2917525"/>
            <a:ext cx="5953334" cy="3968890"/>
          </a:xfrm>
          <a:prstGeom prst="rect">
            <a:avLst/>
          </a:prstGeom>
        </p:spPr>
      </p:pic>
    </p:spTree>
    <p:extLst>
      <p:ext uri="{BB962C8B-B14F-4D97-AF65-F5344CB8AC3E}">
        <p14:creationId xmlns:p14="http://schemas.microsoft.com/office/powerpoint/2010/main" val="112656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900" decel="100000" fill="hold"/>
                                        <p:tgtEl>
                                          <p:spTgt spid="3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900" decel="100000" fill="hold"/>
                                        <p:tgtEl>
                                          <p:spTgt spid="19"/>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37"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900" decel="100000" fill="hold"/>
                                        <p:tgtEl>
                                          <p:spTgt spid="18"/>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29" fill="hold">
                            <p:stCondLst>
                              <p:cond delay="3000"/>
                            </p:stCondLst>
                            <p:childTnLst>
                              <p:par>
                                <p:cTn id="30" presetID="37" presetClass="entr" presetSubtype="0"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900" decel="100000" fill="hold"/>
                                        <p:tgtEl>
                                          <p:spTgt spid="31"/>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par>
                          <p:cTn id="36" fill="hold">
                            <p:stCondLst>
                              <p:cond delay="4000"/>
                            </p:stCondLst>
                            <p:childTnLst>
                              <p:par>
                                <p:cTn id="37" presetID="37"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900" decel="100000" fill="hold"/>
                                        <p:tgtEl>
                                          <p:spTgt spid="2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43" fill="hold">
                            <p:stCondLst>
                              <p:cond delay="5000"/>
                            </p:stCondLst>
                            <p:childTnLst>
                              <p:par>
                                <p:cTn id="44" presetID="37" presetClass="entr" presetSubtype="0"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anim calcmode="lin" valueType="num">
                                      <p:cBhvr>
                                        <p:cTn id="47" dur="1000" fill="hold"/>
                                        <p:tgtEl>
                                          <p:spTgt spid="30"/>
                                        </p:tgtEl>
                                        <p:attrNameLst>
                                          <p:attrName>ppt_x</p:attrName>
                                        </p:attrNameLst>
                                      </p:cBhvr>
                                      <p:tavLst>
                                        <p:tav tm="0">
                                          <p:val>
                                            <p:strVal val="#ppt_x"/>
                                          </p:val>
                                        </p:tav>
                                        <p:tav tm="100000">
                                          <p:val>
                                            <p:strVal val="#ppt_x"/>
                                          </p:val>
                                        </p:tav>
                                      </p:tavLst>
                                    </p:anim>
                                    <p:anim calcmode="lin" valueType="num">
                                      <p:cBhvr>
                                        <p:cTn id="48" dur="900" decel="100000" fill="hold"/>
                                        <p:tgtEl>
                                          <p:spTgt spid="30"/>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61938" y="2585565"/>
            <a:ext cx="2191905" cy="3148778"/>
          </a:xfrm>
          <a:prstGeom prst="rect">
            <a:avLst/>
          </a:prstGeom>
        </p:spPr>
      </p:pic>
      <p:sp>
        <p:nvSpPr>
          <p:cNvPr id="14" name="Oval 13"/>
          <p:cNvSpPr/>
          <p:nvPr/>
        </p:nvSpPr>
        <p:spPr bwMode="auto">
          <a:xfrm>
            <a:off x="454637" y="5755341"/>
            <a:ext cx="2196790" cy="249696"/>
          </a:xfrm>
          <a:prstGeom prst="ellipse">
            <a:avLst/>
          </a:prstGeom>
          <a:solidFill>
            <a:schemeClr val="tx1">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Arial" pitchFamily="34" charset="0"/>
              <a:ea typeface="MS PGothic" pitchFamily="34" charset="-128"/>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00500" y="5157520"/>
            <a:ext cx="393676" cy="629480"/>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116993" y="3404892"/>
            <a:ext cx="2586880" cy="2451189"/>
          </a:xfrm>
          <a:prstGeom prst="rect">
            <a:avLst/>
          </a:prstGeom>
        </p:spPr>
      </p:pic>
      <p:grpSp>
        <p:nvGrpSpPr>
          <p:cNvPr id="27" name="Group 26"/>
          <p:cNvGrpSpPr/>
          <p:nvPr/>
        </p:nvGrpSpPr>
        <p:grpSpPr>
          <a:xfrm flipH="1">
            <a:off x="7882246" y="5520250"/>
            <a:ext cx="690716" cy="647680"/>
            <a:chOff x="581019" y="5037942"/>
            <a:chExt cx="1374541" cy="1288898"/>
          </a:xfrm>
        </p:grpSpPr>
        <p:pic>
          <p:nvPicPr>
            <p:cNvPr id="28" name="Picture 2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1019" y="5257799"/>
              <a:ext cx="668575" cy="1069041"/>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24435" y="5037942"/>
              <a:ext cx="406178" cy="1021976"/>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09892" y="5531224"/>
              <a:ext cx="245668" cy="618118"/>
            </a:xfrm>
            <a:prstGeom prst="rect">
              <a:avLst/>
            </a:prstGeom>
          </p:spPr>
        </p:pic>
      </p:grpSp>
      <p:sp>
        <p:nvSpPr>
          <p:cNvPr id="11" name="Title 1"/>
          <p:cNvSpPr txBox="1">
            <a:spLocks/>
          </p:cNvSpPr>
          <p:nvPr/>
        </p:nvSpPr>
        <p:spPr>
          <a:xfrm>
            <a:off x="454637" y="587031"/>
            <a:ext cx="8652780" cy="823310"/>
          </a:xfrm>
          <a:prstGeom prst="rect">
            <a:avLst/>
          </a:prstGeom>
        </p:spPr>
        <p:txBody>
          <a:bodyPr vert="horz"/>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3200" kern="0" dirty="0">
                <a:solidFill>
                  <a:srgbClr val="16216A"/>
                </a:solidFill>
                <a:latin typeface="Arial" panose="020B0604020202020204" pitchFamily="34" charset="0"/>
                <a:ea typeface="MS PGothic"/>
                <a:cs typeface="Arial" panose="020B0604020202020204" pitchFamily="34" charset="0"/>
              </a:rPr>
              <a:t>T</a:t>
            </a:r>
            <a:r>
              <a:rPr lang="en-GB" sz="3200" kern="0" dirty="0">
                <a:solidFill>
                  <a:srgbClr val="16216A"/>
                </a:solidFill>
                <a:latin typeface="Arial" panose="020B0604020202020204" pitchFamily="34" charset="0"/>
                <a:ea typeface="MS PGothic"/>
                <a:cs typeface="Arial" panose="020B0604020202020204" pitchFamily="34" charset="0"/>
              </a:rPr>
              <a:t>he Soltan Sun Ready Website</a:t>
            </a:r>
            <a:endParaRPr kumimoji="0" lang="en-US" sz="3200" b="1" i="0" u="none" strike="noStrike" kern="0" cap="none" spc="-50" normalizeH="0" baseline="0" noProof="0" dirty="0">
              <a:ln>
                <a:noFill/>
              </a:ln>
              <a:solidFill>
                <a:srgbClr val="16216A"/>
              </a:solidFill>
              <a:effectLst/>
              <a:uLnTx/>
              <a:uFillTx/>
              <a:latin typeface="Arial" panose="020B0604020202020204" pitchFamily="34" charset="0"/>
              <a:ea typeface="MS PGothic"/>
              <a:cs typeface="Arial" panose="020B0604020202020204" pitchFamily="34" charset="0"/>
            </a:endParaRPr>
          </a:p>
        </p:txBody>
      </p:sp>
      <p:pic>
        <p:nvPicPr>
          <p:cNvPr id="12" name="Picture 11">
            <a:extLst>
              <a:ext uri="{FF2B5EF4-FFF2-40B4-BE49-F238E27FC236}">
                <a16:creationId xmlns:a16="http://schemas.microsoft.com/office/drawing/2014/main" id="{8F9B5714-A2F3-124D-AC88-C09ACAEE37C0}"/>
              </a:ext>
            </a:extLst>
          </p:cNvPr>
          <p:cNvPicPr>
            <a:picLocks noChangeAspect="1"/>
          </p:cNvPicPr>
          <p:nvPr/>
        </p:nvPicPr>
        <p:blipFill rotWithShape="1">
          <a:blip r:embed="rId9">
            <a:extLst>
              <a:ext uri="{28A0092B-C50C-407E-A947-70E740481C1C}">
                <a14:useLocalDpi xmlns:a14="http://schemas.microsoft.com/office/drawing/2010/main" val="0"/>
              </a:ext>
            </a:extLst>
          </a:blip>
          <a:srcRect l="32750" t="24598" r="44845" b="14709"/>
          <a:stretch/>
        </p:blipFill>
        <p:spPr>
          <a:xfrm>
            <a:off x="3547639" y="3158153"/>
            <a:ext cx="2048722" cy="3699847"/>
          </a:xfrm>
          <a:prstGeom prst="rect">
            <a:avLst/>
          </a:prstGeom>
        </p:spPr>
      </p:pic>
      <p:sp>
        <p:nvSpPr>
          <p:cNvPr id="2" name="TextBox 1">
            <a:extLst>
              <a:ext uri="{FF2B5EF4-FFF2-40B4-BE49-F238E27FC236}">
                <a16:creationId xmlns:a16="http://schemas.microsoft.com/office/drawing/2014/main" id="{6989EA8E-B1E7-421D-9029-CAEA2D60B7B4}"/>
              </a:ext>
            </a:extLst>
          </p:cNvPr>
          <p:cNvSpPr txBox="1"/>
          <p:nvPr/>
        </p:nvSpPr>
        <p:spPr>
          <a:xfrm>
            <a:off x="454637" y="1410341"/>
            <a:ext cx="6440433" cy="1631216"/>
          </a:xfrm>
          <a:prstGeom prst="rect">
            <a:avLst/>
          </a:prstGeom>
          <a:noFill/>
        </p:spPr>
        <p:txBody>
          <a:bodyPr wrap="square" rtlCol="0">
            <a:spAutoFit/>
          </a:bodyPr>
          <a:lstStyle/>
          <a:p>
            <a:r>
              <a:rPr lang="en-US" dirty="0">
                <a:solidFill>
                  <a:srgbClr val="16216A"/>
                </a:solidFill>
              </a:rPr>
              <a:t>Examples of posters made by other children can be found on the Soltan Sun Ready website’s </a:t>
            </a:r>
            <a:r>
              <a:rPr lang="en-US" dirty="0">
                <a:solidFill>
                  <a:srgbClr val="16216A"/>
                </a:solidFill>
                <a:hlinkClick r:id="rId10"/>
              </a:rPr>
              <a:t>gallery page</a:t>
            </a:r>
            <a:r>
              <a:rPr lang="en-US" dirty="0">
                <a:solidFill>
                  <a:srgbClr val="16216A"/>
                </a:solidFill>
              </a:rPr>
              <a:t>.</a:t>
            </a:r>
          </a:p>
          <a:p>
            <a:endParaRPr lang="en-US" dirty="0">
              <a:solidFill>
                <a:srgbClr val="16216A"/>
              </a:solidFill>
            </a:endParaRPr>
          </a:p>
          <a:p>
            <a:r>
              <a:rPr lang="en-US" dirty="0">
                <a:solidFill>
                  <a:srgbClr val="16216A"/>
                </a:solidFill>
              </a:rPr>
              <a:t>Explore </a:t>
            </a:r>
            <a:r>
              <a:rPr lang="en-US" dirty="0">
                <a:solidFill>
                  <a:srgbClr val="16216A"/>
                </a:solidFill>
                <a:hlinkClick r:id="rId11"/>
              </a:rPr>
              <a:t>the website </a:t>
            </a:r>
            <a:r>
              <a:rPr lang="en-US" dirty="0">
                <a:solidFill>
                  <a:srgbClr val="16216A"/>
                </a:solidFill>
              </a:rPr>
              <a:t>to find more sun safety information and fun activity ideas!</a:t>
            </a:r>
            <a:endParaRPr lang="en-GB" dirty="0">
              <a:solidFill>
                <a:srgbClr val="16216A"/>
              </a:solidFill>
            </a:endParaRPr>
          </a:p>
        </p:txBody>
      </p:sp>
    </p:spTree>
    <p:extLst>
      <p:ext uri="{BB962C8B-B14F-4D97-AF65-F5344CB8AC3E}">
        <p14:creationId xmlns:p14="http://schemas.microsoft.com/office/powerpoint/2010/main" val="294292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p:cNvSpPr/>
          <p:nvPr/>
        </p:nvSpPr>
        <p:spPr bwMode="auto">
          <a:xfrm>
            <a:off x="1616290" y="6335698"/>
            <a:ext cx="5907194" cy="376300"/>
          </a:xfrm>
          <a:prstGeom prst="ellipse">
            <a:avLst/>
          </a:prstGeom>
          <a:solidFill>
            <a:schemeClr val="tx1">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a typeface="MS PGothic" pitchFamily="34"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5287" y="2483671"/>
            <a:ext cx="2260364" cy="3247122"/>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822" y="5482249"/>
            <a:ext cx="510236" cy="815858"/>
          </a:xfrm>
          <a:prstGeom prst="rect">
            <a:avLst/>
          </a:prstGeom>
        </p:spPr>
      </p:pic>
      <p:pic>
        <p:nvPicPr>
          <p:cNvPr id="20" name="Picture 19">
            <a:hlinkClick r:id="rId5"/>
          </p:cNvPr>
          <p:cNvPicPr>
            <a:picLocks noChangeAspect="1"/>
          </p:cNvPicPr>
          <p:nvPr/>
        </p:nvPicPr>
        <p:blipFill rotWithShape="1">
          <a:blip r:embed="rId6" cstate="print">
            <a:extLst>
              <a:ext uri="{28A0092B-C50C-407E-A947-70E740481C1C}">
                <a14:useLocalDpi xmlns:a14="http://schemas.microsoft.com/office/drawing/2010/main"/>
              </a:ext>
            </a:extLst>
          </a:blip>
          <a:srcRect l="14412" r="14412"/>
          <a:stretch/>
        </p:blipFill>
        <p:spPr>
          <a:xfrm>
            <a:off x="874059" y="1856464"/>
            <a:ext cx="7261412" cy="4998972"/>
          </a:xfrm>
          <a:prstGeom prst="rect">
            <a:avLst/>
          </a:prstGeom>
        </p:spPr>
      </p:pic>
      <p:pic>
        <p:nvPicPr>
          <p:cNvPr id="23" name="Picture 22">
            <a:hlinkClick r:id="rId5"/>
          </p:cNvPr>
          <p:cNvPicPr>
            <a:picLocks noChangeAspect="1"/>
          </p:cNvPicPr>
          <p:nvPr/>
        </p:nvPicPr>
        <p:blipFill rotWithShape="1">
          <a:blip r:embed="rId7" cstate="print">
            <a:extLst>
              <a:ext uri="{28A0092B-C50C-407E-A947-70E740481C1C}">
                <a14:useLocalDpi xmlns:a14="http://schemas.microsoft.com/office/drawing/2010/main"/>
              </a:ext>
            </a:extLst>
          </a:blip>
          <a:srcRect l="32305" t="16638" r="32305" b="16638"/>
          <a:stretch/>
        </p:blipFill>
        <p:spPr>
          <a:xfrm>
            <a:off x="6432842" y="4262076"/>
            <a:ext cx="3235978" cy="2989640"/>
          </a:xfrm>
          <a:prstGeom prst="rect">
            <a:avLst/>
          </a:prstGeom>
        </p:spPr>
      </p:pic>
      <p:grpSp>
        <p:nvGrpSpPr>
          <p:cNvPr id="24" name="Group 23"/>
          <p:cNvGrpSpPr/>
          <p:nvPr/>
        </p:nvGrpSpPr>
        <p:grpSpPr>
          <a:xfrm>
            <a:off x="1236064" y="5510334"/>
            <a:ext cx="531125" cy="1111400"/>
            <a:chOff x="8497058" y="5422617"/>
            <a:chExt cx="531125" cy="1111400"/>
          </a:xfrm>
        </p:grpSpPr>
        <p:pic>
          <p:nvPicPr>
            <p:cNvPr id="16" name="Picture 1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497058" y="5422617"/>
              <a:ext cx="406178" cy="1021976"/>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82515" y="5915899"/>
              <a:ext cx="245668" cy="618118"/>
            </a:xfrm>
            <a:prstGeom prst="rect">
              <a:avLst/>
            </a:prstGeom>
          </p:spPr>
        </p:pic>
      </p:grpSp>
      <p:sp>
        <p:nvSpPr>
          <p:cNvPr id="11" name="Title 1"/>
          <p:cNvSpPr txBox="1">
            <a:spLocks/>
          </p:cNvSpPr>
          <p:nvPr/>
        </p:nvSpPr>
        <p:spPr>
          <a:xfrm>
            <a:off x="511470" y="493481"/>
            <a:ext cx="7012014" cy="823310"/>
          </a:xfrm>
          <a:prstGeom prst="rect">
            <a:avLst/>
          </a:prstGeom>
        </p:spPr>
        <p:txBody>
          <a:bodyPr vert="horz"/>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r>
              <a:rPr lang="en-GB" sz="3600" kern="0" dirty="0" err="1">
                <a:solidFill>
                  <a:srgbClr val="16216A"/>
                </a:solidFill>
                <a:latin typeface="Arial" panose="020B0604020202020204" pitchFamily="34" charset="0"/>
                <a:cs typeface="Arial" panose="020B0604020202020204" pitchFamily="34" charset="0"/>
              </a:rPr>
              <a:t>Tanai’s</a:t>
            </a:r>
            <a:r>
              <a:rPr lang="en-GB" sz="3600" kern="0" dirty="0">
                <a:solidFill>
                  <a:srgbClr val="16216A"/>
                </a:solidFill>
                <a:latin typeface="Arial" panose="020B0604020202020204" pitchFamily="34" charset="0"/>
                <a:cs typeface="Arial" panose="020B0604020202020204" pitchFamily="34" charset="0"/>
              </a:rPr>
              <a:t> Story</a:t>
            </a:r>
            <a:endParaRPr lang="en-US" sz="3600" kern="0" dirty="0">
              <a:solidFill>
                <a:srgbClr val="16216A"/>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2295A61-E28A-0940-B897-8C6FAE6324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0289" y="4071467"/>
            <a:ext cx="4222219" cy="2814813"/>
          </a:xfrm>
          <a:prstGeom prst="rect">
            <a:avLst/>
          </a:prstGeom>
        </p:spPr>
      </p:pic>
    </p:spTree>
    <p:extLst>
      <p:ext uri="{BB962C8B-B14F-4D97-AF65-F5344CB8AC3E}">
        <p14:creationId xmlns:p14="http://schemas.microsoft.com/office/powerpoint/2010/main" val="2932992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61938" y="2585565"/>
            <a:ext cx="2191905" cy="3148778"/>
          </a:xfrm>
          <a:prstGeom prst="rect">
            <a:avLst/>
          </a:prstGeom>
        </p:spPr>
      </p:pic>
      <p:sp>
        <p:nvSpPr>
          <p:cNvPr id="14" name="Oval 13"/>
          <p:cNvSpPr/>
          <p:nvPr/>
        </p:nvSpPr>
        <p:spPr bwMode="auto">
          <a:xfrm>
            <a:off x="454637" y="5755341"/>
            <a:ext cx="2196790" cy="249696"/>
          </a:xfrm>
          <a:prstGeom prst="ellipse">
            <a:avLst/>
          </a:prstGeom>
          <a:solidFill>
            <a:schemeClr val="tx1">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a typeface="MS PGothic" pitchFamily="34" charset="-128"/>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00500" y="5157520"/>
            <a:ext cx="393676" cy="629480"/>
          </a:xfrm>
          <a:prstGeom prst="rect">
            <a:avLst/>
          </a:prstGeom>
        </p:spPr>
      </p:pic>
      <p:sp>
        <p:nvSpPr>
          <p:cNvPr id="25" name="Oval 24"/>
          <p:cNvSpPr/>
          <p:nvPr/>
        </p:nvSpPr>
        <p:spPr bwMode="auto">
          <a:xfrm>
            <a:off x="2575907" y="2238586"/>
            <a:ext cx="3919022" cy="3919022"/>
          </a:xfrm>
          <a:prstGeom prst="ellipse">
            <a:avLst/>
          </a:prstGeom>
          <a:blipFill>
            <a:blip r:embed="rId5" cstate="print">
              <a:extLst>
                <a:ext uri="{28A0092B-C50C-407E-A947-70E740481C1C}">
                  <a14:useLocalDpi xmlns:a14="http://schemas.microsoft.com/office/drawing/2010/main"/>
                </a:ext>
              </a:extLst>
            </a:blip>
            <a:srcRect/>
            <a:stretch>
              <a:fillRect/>
            </a:stretch>
          </a:blipFill>
          <a:ln w="666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pitchFamily="34" charset="0"/>
              <a:ea typeface="MS PGothic" pitchFamily="34" charset="-128"/>
            </a:endParaRPr>
          </a:p>
        </p:txBody>
      </p:sp>
      <p:pic>
        <p:nvPicPr>
          <p:cNvPr id="26" name="Picture 2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116993" y="3404892"/>
            <a:ext cx="2586880" cy="2451189"/>
          </a:xfrm>
          <a:prstGeom prst="rect">
            <a:avLst/>
          </a:prstGeom>
        </p:spPr>
      </p:pic>
      <p:grpSp>
        <p:nvGrpSpPr>
          <p:cNvPr id="27" name="Group 26"/>
          <p:cNvGrpSpPr/>
          <p:nvPr/>
        </p:nvGrpSpPr>
        <p:grpSpPr>
          <a:xfrm flipH="1">
            <a:off x="7882246" y="5520250"/>
            <a:ext cx="690716" cy="647680"/>
            <a:chOff x="581019" y="5037942"/>
            <a:chExt cx="1374541" cy="1288898"/>
          </a:xfrm>
        </p:grpSpPr>
        <p:pic>
          <p:nvPicPr>
            <p:cNvPr id="28" name="Picture 2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1019" y="5257799"/>
              <a:ext cx="668575" cy="1069041"/>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424435" y="5037942"/>
              <a:ext cx="406178" cy="1021976"/>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709892" y="5531224"/>
              <a:ext cx="245668" cy="618118"/>
            </a:xfrm>
            <a:prstGeom prst="rect">
              <a:avLst/>
            </a:prstGeom>
          </p:spPr>
        </p:pic>
      </p:grpSp>
      <p:sp>
        <p:nvSpPr>
          <p:cNvPr id="11" name="Title 1"/>
          <p:cNvSpPr txBox="1">
            <a:spLocks/>
          </p:cNvSpPr>
          <p:nvPr/>
        </p:nvSpPr>
        <p:spPr>
          <a:xfrm>
            <a:off x="513522" y="494055"/>
            <a:ext cx="8652780" cy="823310"/>
          </a:xfrm>
          <a:prstGeom prst="rect">
            <a:avLst/>
          </a:prstGeom>
        </p:spPr>
        <p:txBody>
          <a:bodyPr vert="horz"/>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r>
              <a:rPr lang="en-GB" sz="3600" kern="0" dirty="0">
                <a:solidFill>
                  <a:srgbClr val="16216A"/>
                </a:solidFill>
                <a:latin typeface="Arial" panose="020B0604020202020204" pitchFamily="34" charset="0"/>
                <a:cs typeface="Arial" panose="020B0604020202020204" pitchFamily="34" charset="0"/>
              </a:rPr>
              <a:t>Sun burn can </a:t>
            </a:r>
            <a:br>
              <a:rPr lang="en-GB" sz="3600" kern="0" dirty="0">
                <a:solidFill>
                  <a:srgbClr val="16216A"/>
                </a:solidFill>
                <a:latin typeface="Arial" panose="020B0604020202020204" pitchFamily="34" charset="0"/>
                <a:cs typeface="Arial" panose="020B0604020202020204" pitchFamily="34" charset="0"/>
              </a:rPr>
            </a:br>
            <a:r>
              <a:rPr lang="en-GB" sz="3600" kern="0" dirty="0">
                <a:solidFill>
                  <a:srgbClr val="16216A"/>
                </a:solidFill>
                <a:latin typeface="Arial" panose="020B0604020202020204" pitchFamily="34" charset="0"/>
                <a:cs typeface="Arial" panose="020B0604020202020204" pitchFamily="34" charset="0"/>
              </a:rPr>
              <a:t>damage your skin</a:t>
            </a:r>
            <a:endParaRPr lang="en-US" sz="3600" kern="0" dirty="0">
              <a:solidFill>
                <a:srgbClr val="16216A"/>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8F9B5714-A2F3-124D-AC88-C09ACAEE37C0}"/>
              </a:ext>
            </a:extLst>
          </p:cNvPr>
          <p:cNvPicPr>
            <a:picLocks noChangeAspect="1"/>
          </p:cNvPicPr>
          <p:nvPr/>
        </p:nvPicPr>
        <p:blipFill rotWithShape="1">
          <a:blip r:embed="rId10">
            <a:extLst>
              <a:ext uri="{28A0092B-C50C-407E-A947-70E740481C1C}">
                <a14:useLocalDpi xmlns:a14="http://schemas.microsoft.com/office/drawing/2010/main" val="0"/>
              </a:ext>
            </a:extLst>
          </a:blip>
          <a:srcRect l="32750" t="24598" r="44845" b="14709"/>
          <a:stretch/>
        </p:blipFill>
        <p:spPr>
          <a:xfrm>
            <a:off x="6100418" y="3158153"/>
            <a:ext cx="2048722" cy="3699847"/>
          </a:xfrm>
          <a:prstGeom prst="rect">
            <a:avLst/>
          </a:prstGeom>
        </p:spPr>
      </p:pic>
    </p:spTree>
    <p:extLst>
      <p:ext uri="{BB962C8B-B14F-4D97-AF65-F5344CB8AC3E}">
        <p14:creationId xmlns:p14="http://schemas.microsoft.com/office/powerpoint/2010/main" val="425190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503991" y="615136"/>
            <a:ext cx="9143999" cy="626861"/>
          </a:xfrm>
          <a:prstGeom prst="rect">
            <a:avLst/>
          </a:prstGeom>
        </p:spPr>
        <p:txBody>
          <a:bodyPr vert="horz"/>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r>
              <a:rPr lang="en-GB" sz="3600" kern="0" dirty="0">
                <a:solidFill>
                  <a:srgbClr val="16216A"/>
                </a:solidFill>
              </a:rPr>
              <a:t>The sun’s UV rays</a:t>
            </a:r>
            <a:endParaRPr lang="en-US" sz="3600" b="0" kern="0" dirty="0">
              <a:solidFill>
                <a:srgbClr val="FFB612"/>
              </a:solidFill>
            </a:endParaRPr>
          </a:p>
        </p:txBody>
      </p:sp>
      <p:sp>
        <p:nvSpPr>
          <p:cNvPr id="41" name="Title 1">
            <a:extLst>
              <a:ext uri="{FF2B5EF4-FFF2-40B4-BE49-F238E27FC236}">
                <a16:creationId xmlns:a16="http://schemas.microsoft.com/office/drawing/2014/main" id="{E683210D-DCF7-B943-9D1F-7A7B5A19F5D0}"/>
              </a:ext>
            </a:extLst>
          </p:cNvPr>
          <p:cNvSpPr txBox="1">
            <a:spLocks/>
          </p:cNvSpPr>
          <p:nvPr/>
        </p:nvSpPr>
        <p:spPr>
          <a:xfrm>
            <a:off x="484741" y="1546381"/>
            <a:ext cx="5338459" cy="1554272"/>
          </a:xfrm>
          <a:prstGeom prst="rect">
            <a:avLst/>
          </a:prstGeom>
        </p:spPr>
        <p:txBody>
          <a:bodyPr vert="horz" wrap="square">
            <a:spAutoFit/>
          </a:bodyPr>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marL="342900" indent="-342900">
              <a:spcAft>
                <a:spcPts val="600"/>
              </a:spcAft>
              <a:buFont typeface="Arial" panose="020B0604020202020204" pitchFamily="34" charset="0"/>
              <a:buChar char="•"/>
            </a:pPr>
            <a:r>
              <a:rPr lang="en-GB" sz="1600" b="0" kern="0" dirty="0">
                <a:solidFill>
                  <a:srgbClr val="16216A"/>
                </a:solidFill>
                <a:latin typeface="+mn-lt"/>
                <a:cs typeface="Arial" panose="020B0604020202020204" pitchFamily="34" charset="0"/>
              </a:rPr>
              <a:t>The sun gives off invisible rays.</a:t>
            </a:r>
          </a:p>
          <a:p>
            <a:pPr marL="342900" indent="-342900">
              <a:spcAft>
                <a:spcPts val="600"/>
              </a:spcAft>
              <a:buFont typeface="Arial" panose="020B0604020202020204" pitchFamily="34" charset="0"/>
              <a:buChar char="•"/>
            </a:pPr>
            <a:r>
              <a:rPr lang="en-GB" sz="1600" b="0" kern="0" dirty="0">
                <a:solidFill>
                  <a:srgbClr val="16216A"/>
                </a:solidFill>
                <a:latin typeface="+mn-lt"/>
                <a:cs typeface="Arial" panose="020B0604020202020204" pitchFamily="34" charset="0"/>
              </a:rPr>
              <a:t>These are called ultraviolet (or UV) rays.</a:t>
            </a:r>
          </a:p>
          <a:p>
            <a:pPr marL="342900" indent="-342900">
              <a:spcAft>
                <a:spcPts val="600"/>
              </a:spcAft>
              <a:buFont typeface="Arial" panose="020B0604020202020204" pitchFamily="34" charset="0"/>
              <a:buChar char="•"/>
            </a:pPr>
            <a:r>
              <a:rPr lang="en-GB" sz="1600" b="0" kern="0" dirty="0">
                <a:solidFill>
                  <a:srgbClr val="16216A"/>
                </a:solidFill>
                <a:latin typeface="+mn-lt"/>
                <a:cs typeface="Arial" panose="020B0604020202020204" pitchFamily="34" charset="0"/>
              </a:rPr>
              <a:t>Some UV rays are stopped by the ozone layer, but UVA and UVB rays can reach us on Earth.</a:t>
            </a:r>
          </a:p>
          <a:p>
            <a:pPr marL="342900" indent="-342900">
              <a:spcAft>
                <a:spcPts val="600"/>
              </a:spcAft>
              <a:buFont typeface="Arial" panose="020B0604020202020204" pitchFamily="34" charset="0"/>
              <a:buChar char="•"/>
            </a:pPr>
            <a:r>
              <a:rPr lang="en-GB" sz="1600" b="0" kern="0" dirty="0">
                <a:solidFill>
                  <a:srgbClr val="16216A"/>
                </a:solidFill>
                <a:latin typeface="+mn-lt"/>
                <a:cs typeface="Arial" panose="020B0604020202020204" pitchFamily="34" charset="0"/>
              </a:rPr>
              <a:t>These rays can cause sun burn and damage our skin. </a:t>
            </a:r>
          </a:p>
        </p:txBody>
      </p:sp>
      <p:grpSp>
        <p:nvGrpSpPr>
          <p:cNvPr id="8" name="Group 7">
            <a:extLst>
              <a:ext uri="{FF2B5EF4-FFF2-40B4-BE49-F238E27FC236}">
                <a16:creationId xmlns:a16="http://schemas.microsoft.com/office/drawing/2014/main" id="{3B78CD7B-AA15-2C46-975E-49A656F5CF3A}"/>
              </a:ext>
            </a:extLst>
          </p:cNvPr>
          <p:cNvGrpSpPr/>
          <p:nvPr/>
        </p:nvGrpSpPr>
        <p:grpSpPr>
          <a:xfrm>
            <a:off x="1282346" y="3562313"/>
            <a:ext cx="6528799" cy="2487693"/>
            <a:chOff x="1282346" y="3562313"/>
            <a:chExt cx="6528799" cy="2487693"/>
          </a:xfrm>
        </p:grpSpPr>
        <p:sp>
          <p:nvSpPr>
            <p:cNvPr id="2" name="Rectangle 1">
              <a:extLst>
                <a:ext uri="{FF2B5EF4-FFF2-40B4-BE49-F238E27FC236}">
                  <a16:creationId xmlns:a16="http://schemas.microsoft.com/office/drawing/2014/main" id="{2FD1F978-A64D-AC4C-9343-F0A848250F69}"/>
                </a:ext>
              </a:extLst>
            </p:cNvPr>
            <p:cNvSpPr/>
            <p:nvPr/>
          </p:nvSpPr>
          <p:spPr bwMode="auto">
            <a:xfrm>
              <a:off x="1282346" y="3609206"/>
              <a:ext cx="6478290" cy="2440800"/>
            </a:xfrm>
            <a:prstGeom prst="rect">
              <a:avLst/>
            </a:prstGeom>
            <a:solidFill>
              <a:srgbClr val="16216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a typeface="MS PGothic" pitchFamily="34" charset="-128"/>
              </a:endParaRPr>
            </a:p>
          </p:txBody>
        </p:sp>
        <p:pic>
          <p:nvPicPr>
            <p:cNvPr id="3" name="Picture 2">
              <a:extLst>
                <a:ext uri="{FF2B5EF4-FFF2-40B4-BE49-F238E27FC236}">
                  <a16:creationId xmlns:a16="http://schemas.microsoft.com/office/drawing/2014/main" id="{4A8D2EAA-E851-2742-B75B-B1A8BE9421A5}"/>
                </a:ext>
              </a:extLst>
            </p:cNvPr>
            <p:cNvPicPr>
              <a:picLocks noChangeAspect="1"/>
            </p:cNvPicPr>
            <p:nvPr/>
          </p:nvPicPr>
          <p:blipFill>
            <a:blip r:embed="rId3"/>
            <a:stretch>
              <a:fillRect/>
            </a:stretch>
          </p:blipFill>
          <p:spPr>
            <a:xfrm>
              <a:off x="1332855" y="3562313"/>
              <a:ext cx="6478290" cy="2440800"/>
            </a:xfrm>
            <a:prstGeom prst="roundRect">
              <a:avLst>
                <a:gd name="adj" fmla="val 0"/>
              </a:avLst>
            </a:prstGeom>
            <a:ln w="12700">
              <a:solidFill>
                <a:srgbClr val="16216A"/>
              </a:solidFill>
            </a:ln>
            <a:effectLst>
              <a:outerShdw blurRad="127000" algn="tl" rotWithShape="0">
                <a:prstClr val="black">
                  <a:alpha val="20000"/>
                </a:prstClr>
              </a:outerShdw>
            </a:effectLst>
          </p:spPr>
        </p:pic>
      </p:grpSp>
      <p:grpSp>
        <p:nvGrpSpPr>
          <p:cNvPr id="11" name="Group 10">
            <a:extLst>
              <a:ext uri="{FF2B5EF4-FFF2-40B4-BE49-F238E27FC236}">
                <a16:creationId xmlns:a16="http://schemas.microsoft.com/office/drawing/2014/main" id="{4F465CBB-099E-6C4C-AD8E-BF06DD9183AB}"/>
              </a:ext>
            </a:extLst>
          </p:cNvPr>
          <p:cNvGrpSpPr/>
          <p:nvPr/>
        </p:nvGrpSpPr>
        <p:grpSpPr>
          <a:xfrm>
            <a:off x="230905" y="5117832"/>
            <a:ext cx="690716" cy="647680"/>
            <a:chOff x="581019" y="5037942"/>
            <a:chExt cx="1374541" cy="1288898"/>
          </a:xfrm>
        </p:grpSpPr>
        <p:pic>
          <p:nvPicPr>
            <p:cNvPr id="12" name="Picture 11">
              <a:extLst>
                <a:ext uri="{FF2B5EF4-FFF2-40B4-BE49-F238E27FC236}">
                  <a16:creationId xmlns:a16="http://schemas.microsoft.com/office/drawing/2014/main" id="{97DF95C6-2A97-924E-9845-C682CEF1FF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019" y="5257799"/>
              <a:ext cx="668575" cy="1069041"/>
            </a:xfrm>
            <a:prstGeom prst="rect">
              <a:avLst/>
            </a:prstGeom>
          </p:spPr>
        </p:pic>
        <p:pic>
          <p:nvPicPr>
            <p:cNvPr id="13" name="Picture 12">
              <a:extLst>
                <a:ext uri="{FF2B5EF4-FFF2-40B4-BE49-F238E27FC236}">
                  <a16:creationId xmlns:a16="http://schemas.microsoft.com/office/drawing/2014/main" id="{1BB77EE2-EA41-B64C-B7AD-C139162C71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4435" y="5037942"/>
              <a:ext cx="406178" cy="1021976"/>
            </a:xfrm>
            <a:prstGeom prst="rect">
              <a:avLst/>
            </a:prstGeom>
          </p:spPr>
        </p:pic>
        <p:pic>
          <p:nvPicPr>
            <p:cNvPr id="14" name="Picture 13">
              <a:extLst>
                <a:ext uri="{FF2B5EF4-FFF2-40B4-BE49-F238E27FC236}">
                  <a16:creationId xmlns:a16="http://schemas.microsoft.com/office/drawing/2014/main" id="{639A7436-3312-C94A-B81A-79B2CDF399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9892" y="5531224"/>
              <a:ext cx="245668" cy="618118"/>
            </a:xfrm>
            <a:prstGeom prst="rect">
              <a:avLst/>
            </a:prstGeom>
          </p:spPr>
        </p:pic>
      </p:grpSp>
      <p:pic>
        <p:nvPicPr>
          <p:cNvPr id="5" name="Picture 4">
            <a:extLst>
              <a:ext uri="{FF2B5EF4-FFF2-40B4-BE49-F238E27FC236}">
                <a16:creationId xmlns:a16="http://schemas.microsoft.com/office/drawing/2014/main" id="{7301A5E8-9E8C-BB47-A613-47B5D4424B5B}"/>
              </a:ext>
            </a:extLst>
          </p:cNvPr>
          <p:cNvPicPr>
            <a:picLocks noChangeAspect="1"/>
          </p:cNvPicPr>
          <p:nvPr/>
        </p:nvPicPr>
        <p:blipFill rotWithShape="1">
          <a:blip r:embed="rId6"/>
          <a:srcRect l="188" t="773" r="774"/>
          <a:stretch/>
        </p:blipFill>
        <p:spPr>
          <a:xfrm>
            <a:off x="1332855" y="3562313"/>
            <a:ext cx="6466011" cy="2440800"/>
          </a:xfrm>
          <a:prstGeom prst="rect">
            <a:avLst/>
          </a:prstGeom>
        </p:spPr>
      </p:pic>
      <p:pic>
        <p:nvPicPr>
          <p:cNvPr id="15" name="Picture 14">
            <a:extLst>
              <a:ext uri="{FF2B5EF4-FFF2-40B4-BE49-F238E27FC236}">
                <a16:creationId xmlns:a16="http://schemas.microsoft.com/office/drawing/2014/main" id="{453DE32E-39CF-E44E-B901-F99B5367F3B0}"/>
              </a:ext>
            </a:extLst>
          </p:cNvPr>
          <p:cNvPicPr>
            <a:picLocks noChangeAspect="1"/>
          </p:cNvPicPr>
          <p:nvPr/>
        </p:nvPicPr>
        <p:blipFill rotWithShape="1">
          <a:blip r:embed="rId7">
            <a:extLst>
              <a:ext uri="{28A0092B-C50C-407E-A947-70E740481C1C}">
                <a14:useLocalDpi xmlns:a14="http://schemas.microsoft.com/office/drawing/2010/main" val="0"/>
              </a:ext>
            </a:extLst>
          </a:blip>
          <a:srcRect l="22459" t="22240" r="57316" b="9277"/>
          <a:stretch/>
        </p:blipFill>
        <p:spPr>
          <a:xfrm>
            <a:off x="7315200" y="2728209"/>
            <a:ext cx="1849277" cy="4174761"/>
          </a:xfrm>
          <a:prstGeom prst="rect">
            <a:avLst/>
          </a:prstGeom>
        </p:spPr>
      </p:pic>
    </p:spTree>
    <p:extLst>
      <p:ext uri="{BB962C8B-B14F-4D97-AF65-F5344CB8AC3E}">
        <p14:creationId xmlns:p14="http://schemas.microsoft.com/office/powerpoint/2010/main" val="418619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fade">
                                      <p:cBhvr>
                                        <p:cTn id="11" dur="1000"/>
                                        <p:tgtEl>
                                          <p:spTgt spid="4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1">
                                            <p:txEl>
                                              <p:pRg st="1" end="1"/>
                                            </p:txEl>
                                          </p:spTgt>
                                        </p:tgtEl>
                                        <p:attrNameLst>
                                          <p:attrName>style.visibility</p:attrName>
                                        </p:attrNameLst>
                                      </p:cBhvr>
                                      <p:to>
                                        <p:strVal val="visible"/>
                                      </p:to>
                                    </p:set>
                                    <p:animEffect transition="in" filter="fade">
                                      <p:cBhvr>
                                        <p:cTn id="16" dur="1000"/>
                                        <p:tgtEl>
                                          <p:spTgt spid="4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1">
                                            <p:txEl>
                                              <p:pRg st="2" end="2"/>
                                            </p:txEl>
                                          </p:spTgt>
                                        </p:tgtEl>
                                        <p:attrNameLst>
                                          <p:attrName>style.visibility</p:attrName>
                                        </p:attrNameLst>
                                      </p:cBhvr>
                                      <p:to>
                                        <p:strVal val="visible"/>
                                      </p:to>
                                    </p:set>
                                    <p:animEffect transition="in" filter="fade">
                                      <p:cBhvr>
                                        <p:cTn id="21" dur="1000"/>
                                        <p:tgtEl>
                                          <p:spTgt spid="4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1">
                                            <p:txEl>
                                              <p:pRg st="3" end="3"/>
                                            </p:txEl>
                                          </p:spTgt>
                                        </p:tgtEl>
                                        <p:attrNameLst>
                                          <p:attrName>style.visibility</p:attrName>
                                        </p:attrNameLst>
                                      </p:cBhvr>
                                      <p:to>
                                        <p:strVal val="visible"/>
                                      </p:to>
                                    </p:set>
                                    <p:animEffect transition="in" filter="fade">
                                      <p:cBhvr>
                                        <p:cTn id="26" dur="1000"/>
                                        <p:tgtEl>
                                          <p:spTgt spid="4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1+#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1" grpId="0"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9676" y="615136"/>
            <a:ext cx="2750884" cy="626861"/>
          </a:xfrm>
          <a:prstGeom prst="rect">
            <a:avLst/>
          </a:prstGeom>
        </p:spPr>
        <p:txBody>
          <a:bodyPr vert="horz"/>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r>
              <a:rPr lang="en-GB" sz="3600" kern="0" dirty="0">
                <a:solidFill>
                  <a:srgbClr val="16216A"/>
                </a:solidFill>
              </a:rPr>
              <a:t>UVA rays</a:t>
            </a:r>
            <a:endParaRPr lang="en-US" sz="3600" b="0" kern="0" dirty="0">
              <a:solidFill>
                <a:srgbClr val="FFB612"/>
              </a:solidFill>
            </a:endParaRPr>
          </a:p>
        </p:txBody>
      </p:sp>
      <p:sp>
        <p:nvSpPr>
          <p:cNvPr id="41" name="Title 1">
            <a:extLst>
              <a:ext uri="{FF2B5EF4-FFF2-40B4-BE49-F238E27FC236}">
                <a16:creationId xmlns:a16="http://schemas.microsoft.com/office/drawing/2014/main" id="{E683210D-DCF7-B943-9D1F-7A7B5A19F5D0}"/>
              </a:ext>
            </a:extLst>
          </p:cNvPr>
          <p:cNvSpPr txBox="1">
            <a:spLocks/>
          </p:cNvSpPr>
          <p:nvPr/>
        </p:nvSpPr>
        <p:spPr>
          <a:xfrm>
            <a:off x="432250" y="1430028"/>
            <a:ext cx="3600000" cy="1998972"/>
          </a:xfrm>
          <a:prstGeom prst="rect">
            <a:avLst/>
          </a:prstGeom>
          <a:noFill/>
          <a:ln w="19050">
            <a:noFill/>
          </a:ln>
        </p:spPr>
        <p:txBody>
          <a:bodyPr vert="horz" wrap="square" lIns="144000" tIns="144000" rIns="108000" bIns="144000">
            <a:spAutoFit/>
          </a:bodyPr>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spcAft>
                <a:spcPts val="600"/>
              </a:spcAft>
            </a:pPr>
            <a:r>
              <a:rPr lang="en-GB" sz="1600" kern="0" dirty="0">
                <a:solidFill>
                  <a:srgbClr val="16216A"/>
                </a:solidFill>
                <a:latin typeface="+mn-lt"/>
                <a:cs typeface="Arial" panose="020B0604020202020204" pitchFamily="34" charset="0"/>
              </a:rPr>
              <a:t>What are they?</a:t>
            </a:r>
            <a:endParaRPr lang="en-GB" sz="1600" b="0" kern="0" dirty="0">
              <a:solidFill>
                <a:srgbClr val="16216A"/>
              </a:solidFill>
              <a:latin typeface="+mn-lt"/>
              <a:cs typeface="Arial" panose="020B0604020202020204" pitchFamily="34" charset="0"/>
            </a:endParaRPr>
          </a:p>
          <a:p>
            <a:pPr marL="342900" indent="-342900">
              <a:spcAft>
                <a:spcPts val="600"/>
              </a:spcAft>
              <a:buFont typeface="Arial" panose="020B0604020202020204" pitchFamily="34" charset="0"/>
              <a:buChar char="•"/>
            </a:pPr>
            <a:r>
              <a:rPr lang="en-GB" sz="1600" b="0" kern="0" dirty="0">
                <a:solidFill>
                  <a:srgbClr val="16216A"/>
                </a:solidFill>
                <a:latin typeface="+mn-lt"/>
                <a:cs typeface="Arial" panose="020B0604020202020204" pitchFamily="34" charset="0"/>
              </a:rPr>
              <a:t>The most common type of UV rays</a:t>
            </a:r>
          </a:p>
          <a:p>
            <a:pPr marL="342900" indent="-342900">
              <a:spcAft>
                <a:spcPts val="600"/>
              </a:spcAft>
              <a:buFont typeface="Arial" panose="020B0604020202020204" pitchFamily="34" charset="0"/>
              <a:buChar char="•"/>
            </a:pPr>
            <a:r>
              <a:rPr lang="en-GB" sz="1600" b="0" kern="0" dirty="0">
                <a:solidFill>
                  <a:srgbClr val="16216A"/>
                </a:solidFill>
                <a:latin typeface="+mn-lt"/>
                <a:cs typeface="Arial" panose="020B0604020202020204" pitchFamily="34" charset="0"/>
              </a:rPr>
              <a:t>Rays that can go very deep into your skin</a:t>
            </a:r>
          </a:p>
          <a:p>
            <a:pPr marL="342900" indent="-342900">
              <a:spcAft>
                <a:spcPts val="600"/>
              </a:spcAft>
              <a:buFont typeface="Arial" panose="020B0604020202020204" pitchFamily="34" charset="0"/>
              <a:buChar char="•"/>
            </a:pPr>
            <a:r>
              <a:rPr lang="en-GB" sz="1600" b="0" kern="0" dirty="0">
                <a:solidFill>
                  <a:srgbClr val="16216A"/>
                </a:solidFill>
                <a:latin typeface="+mn-lt"/>
                <a:cs typeface="Arial" panose="020B0604020202020204" pitchFamily="34" charset="0"/>
              </a:rPr>
              <a:t>Rays that can reach you even on overcast days or through windows</a:t>
            </a:r>
          </a:p>
        </p:txBody>
      </p:sp>
      <p:sp>
        <p:nvSpPr>
          <p:cNvPr id="11" name="Title 1">
            <a:extLst>
              <a:ext uri="{FF2B5EF4-FFF2-40B4-BE49-F238E27FC236}">
                <a16:creationId xmlns:a16="http://schemas.microsoft.com/office/drawing/2014/main" id="{970D6AF9-BFEC-1040-A643-EF094164AC5A}"/>
              </a:ext>
            </a:extLst>
          </p:cNvPr>
          <p:cNvSpPr txBox="1">
            <a:spLocks/>
          </p:cNvSpPr>
          <p:nvPr/>
        </p:nvSpPr>
        <p:spPr>
          <a:xfrm>
            <a:off x="4267543" y="1430028"/>
            <a:ext cx="3498698" cy="1998972"/>
          </a:xfrm>
          <a:prstGeom prst="rect">
            <a:avLst/>
          </a:prstGeom>
          <a:noFill/>
          <a:ln w="19050">
            <a:noFill/>
          </a:ln>
        </p:spPr>
        <p:txBody>
          <a:bodyPr vert="horz" wrap="square" lIns="144000" tIns="144000" rIns="108000" bIns="144000">
            <a:spAutoFit/>
          </a:bodyPr>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spcAft>
                <a:spcPts val="600"/>
              </a:spcAft>
            </a:pPr>
            <a:r>
              <a:rPr lang="en-GB" sz="1600" kern="0" dirty="0">
                <a:solidFill>
                  <a:srgbClr val="16216A"/>
                </a:solidFill>
                <a:latin typeface="+mn-lt"/>
                <a:cs typeface="Arial" panose="020B0604020202020204" pitchFamily="34" charset="0"/>
              </a:rPr>
              <a:t>What do they do?</a:t>
            </a:r>
            <a:endParaRPr lang="en-GB" sz="1600" b="0" kern="0" dirty="0">
              <a:solidFill>
                <a:srgbClr val="16216A"/>
              </a:solidFill>
              <a:latin typeface="+mn-lt"/>
              <a:cs typeface="Arial" panose="020B0604020202020204" pitchFamily="34" charset="0"/>
            </a:endParaRPr>
          </a:p>
          <a:p>
            <a:pPr marL="342900" indent="-342900">
              <a:spcAft>
                <a:spcPts val="600"/>
              </a:spcAft>
              <a:buFont typeface="Arial" panose="020B0604020202020204" pitchFamily="34" charset="0"/>
              <a:buChar char="•"/>
            </a:pPr>
            <a:r>
              <a:rPr lang="en-GB" sz="1600" b="0" kern="0" dirty="0">
                <a:solidFill>
                  <a:srgbClr val="16216A"/>
                </a:solidFill>
                <a:latin typeface="+mn-lt"/>
                <a:cs typeface="Arial" panose="020B0604020202020204" pitchFamily="34" charset="0"/>
              </a:rPr>
              <a:t>Damage eyes</a:t>
            </a:r>
          </a:p>
          <a:p>
            <a:pPr marL="342900" indent="-342900">
              <a:spcAft>
                <a:spcPts val="600"/>
              </a:spcAft>
              <a:buFont typeface="Arial" panose="020B0604020202020204" pitchFamily="34" charset="0"/>
              <a:buChar char="•"/>
            </a:pPr>
            <a:r>
              <a:rPr lang="en-GB" sz="1600" b="0" kern="0" dirty="0">
                <a:solidFill>
                  <a:srgbClr val="16216A"/>
                </a:solidFill>
                <a:latin typeface="+mn-lt"/>
                <a:cs typeface="Arial" panose="020B0604020202020204" pitchFamily="34" charset="0"/>
              </a:rPr>
              <a:t>Damage skin and cause dark spots</a:t>
            </a:r>
          </a:p>
          <a:p>
            <a:pPr>
              <a:spcAft>
                <a:spcPts val="600"/>
              </a:spcAft>
            </a:pPr>
            <a:r>
              <a:rPr lang="en-GB" sz="1600" b="0" kern="0" dirty="0">
                <a:solidFill>
                  <a:srgbClr val="16216A"/>
                </a:solidFill>
                <a:latin typeface="+mn-lt"/>
                <a:cs typeface="Arial" panose="020B0604020202020204" pitchFamily="34" charset="0"/>
              </a:rPr>
              <a:t>This damage can be permanent, </a:t>
            </a:r>
            <a:br>
              <a:rPr lang="en-GB" sz="1600" b="0" kern="0" dirty="0">
                <a:solidFill>
                  <a:srgbClr val="16216A"/>
                </a:solidFill>
                <a:latin typeface="+mn-lt"/>
                <a:cs typeface="Arial" panose="020B0604020202020204" pitchFamily="34" charset="0"/>
              </a:rPr>
            </a:br>
            <a:r>
              <a:rPr lang="en-GB" sz="1600" b="0" kern="0" dirty="0">
                <a:solidFill>
                  <a:srgbClr val="16216A"/>
                </a:solidFill>
                <a:latin typeface="+mn-lt"/>
                <a:cs typeface="Arial" panose="020B0604020202020204" pitchFamily="34" charset="0"/>
              </a:rPr>
              <a:t>a bit like a tattoo you can’t remove! </a:t>
            </a:r>
          </a:p>
        </p:txBody>
      </p:sp>
      <p:grpSp>
        <p:nvGrpSpPr>
          <p:cNvPr id="2" name="Group 1">
            <a:extLst>
              <a:ext uri="{FF2B5EF4-FFF2-40B4-BE49-F238E27FC236}">
                <a16:creationId xmlns:a16="http://schemas.microsoft.com/office/drawing/2014/main" id="{1663C83B-0672-FD4B-A2BD-02C3178A86F2}"/>
              </a:ext>
            </a:extLst>
          </p:cNvPr>
          <p:cNvGrpSpPr/>
          <p:nvPr/>
        </p:nvGrpSpPr>
        <p:grpSpPr>
          <a:xfrm>
            <a:off x="1256340" y="3557383"/>
            <a:ext cx="6554791" cy="2501385"/>
            <a:chOff x="1286634" y="4100817"/>
            <a:chExt cx="6526416" cy="2490557"/>
          </a:xfrm>
        </p:grpSpPr>
        <p:sp>
          <p:nvSpPr>
            <p:cNvPr id="12" name="Rectangle 11">
              <a:extLst>
                <a:ext uri="{FF2B5EF4-FFF2-40B4-BE49-F238E27FC236}">
                  <a16:creationId xmlns:a16="http://schemas.microsoft.com/office/drawing/2014/main" id="{EADABF49-FBDA-9F41-81F8-8C74DC283197}"/>
                </a:ext>
              </a:extLst>
            </p:cNvPr>
            <p:cNvSpPr/>
            <p:nvPr/>
          </p:nvSpPr>
          <p:spPr bwMode="auto">
            <a:xfrm>
              <a:off x="1286634" y="4150574"/>
              <a:ext cx="6481720" cy="2440800"/>
            </a:xfrm>
            <a:prstGeom prst="rect">
              <a:avLst/>
            </a:prstGeom>
            <a:solidFill>
              <a:srgbClr val="16216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a typeface="MS PGothic" pitchFamily="34" charset="-128"/>
              </a:endParaRPr>
            </a:p>
          </p:txBody>
        </p:sp>
        <p:pic>
          <p:nvPicPr>
            <p:cNvPr id="6" name="Picture 5">
              <a:extLst>
                <a:ext uri="{FF2B5EF4-FFF2-40B4-BE49-F238E27FC236}">
                  <a16:creationId xmlns:a16="http://schemas.microsoft.com/office/drawing/2014/main" id="{37015F23-69E7-2A46-A291-7E52C9A9F0B9}"/>
                </a:ext>
              </a:extLst>
            </p:cNvPr>
            <p:cNvPicPr>
              <a:picLocks noChangeAspect="1"/>
            </p:cNvPicPr>
            <p:nvPr/>
          </p:nvPicPr>
          <p:blipFill>
            <a:blip r:embed="rId3"/>
            <a:stretch>
              <a:fillRect/>
            </a:stretch>
          </p:blipFill>
          <p:spPr>
            <a:xfrm>
              <a:off x="1334760" y="4100817"/>
              <a:ext cx="6478290" cy="2440800"/>
            </a:xfrm>
            <a:prstGeom prst="roundRect">
              <a:avLst>
                <a:gd name="adj" fmla="val 0"/>
              </a:avLst>
            </a:prstGeom>
            <a:ln w="12700">
              <a:solidFill>
                <a:srgbClr val="16216A"/>
              </a:solidFill>
            </a:ln>
            <a:effectLst>
              <a:outerShdw blurRad="127000" algn="tl" rotWithShape="0">
                <a:prstClr val="black">
                  <a:alpha val="20000"/>
                </a:prstClr>
              </a:outerShdw>
            </a:effectLst>
          </p:spPr>
        </p:pic>
      </p:grpSp>
      <p:grpSp>
        <p:nvGrpSpPr>
          <p:cNvPr id="13" name="Group 12">
            <a:extLst>
              <a:ext uri="{FF2B5EF4-FFF2-40B4-BE49-F238E27FC236}">
                <a16:creationId xmlns:a16="http://schemas.microsoft.com/office/drawing/2014/main" id="{8CC3E212-07B3-2A46-93A9-72FE78A230F4}"/>
              </a:ext>
            </a:extLst>
          </p:cNvPr>
          <p:cNvGrpSpPr/>
          <p:nvPr/>
        </p:nvGrpSpPr>
        <p:grpSpPr>
          <a:xfrm>
            <a:off x="230905" y="5117832"/>
            <a:ext cx="690716" cy="647680"/>
            <a:chOff x="581019" y="5037942"/>
            <a:chExt cx="1374541" cy="1288898"/>
          </a:xfrm>
        </p:grpSpPr>
        <p:pic>
          <p:nvPicPr>
            <p:cNvPr id="14" name="Picture 13">
              <a:extLst>
                <a:ext uri="{FF2B5EF4-FFF2-40B4-BE49-F238E27FC236}">
                  <a16:creationId xmlns:a16="http://schemas.microsoft.com/office/drawing/2014/main" id="{8B3F5634-76A8-7440-B692-BAC75D4942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019" y="5257799"/>
              <a:ext cx="668575" cy="1069041"/>
            </a:xfrm>
            <a:prstGeom prst="rect">
              <a:avLst/>
            </a:prstGeom>
          </p:spPr>
        </p:pic>
        <p:pic>
          <p:nvPicPr>
            <p:cNvPr id="15" name="Picture 14">
              <a:extLst>
                <a:ext uri="{FF2B5EF4-FFF2-40B4-BE49-F238E27FC236}">
                  <a16:creationId xmlns:a16="http://schemas.microsoft.com/office/drawing/2014/main" id="{1F723735-9E93-2A41-B8B1-8A55E0AF02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4435" y="5037942"/>
              <a:ext cx="406178" cy="1021976"/>
            </a:xfrm>
            <a:prstGeom prst="rect">
              <a:avLst/>
            </a:prstGeom>
          </p:spPr>
        </p:pic>
        <p:pic>
          <p:nvPicPr>
            <p:cNvPr id="16" name="Picture 15">
              <a:extLst>
                <a:ext uri="{FF2B5EF4-FFF2-40B4-BE49-F238E27FC236}">
                  <a16:creationId xmlns:a16="http://schemas.microsoft.com/office/drawing/2014/main" id="{8A93232B-1A11-BC45-B137-98659429D2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9892" y="5531224"/>
              <a:ext cx="245668" cy="618118"/>
            </a:xfrm>
            <a:prstGeom prst="rect">
              <a:avLst/>
            </a:prstGeom>
          </p:spPr>
        </p:pic>
      </p:grpSp>
      <p:pic>
        <p:nvPicPr>
          <p:cNvPr id="4" name="Picture 3">
            <a:extLst>
              <a:ext uri="{FF2B5EF4-FFF2-40B4-BE49-F238E27FC236}">
                <a16:creationId xmlns:a16="http://schemas.microsoft.com/office/drawing/2014/main" id="{AC8EBB92-E4F3-1243-9BB6-FC4D46C337C9}"/>
              </a:ext>
            </a:extLst>
          </p:cNvPr>
          <p:cNvPicPr>
            <a:picLocks noChangeAspect="1"/>
          </p:cNvPicPr>
          <p:nvPr/>
        </p:nvPicPr>
        <p:blipFill>
          <a:blip r:embed="rId6"/>
          <a:stretch>
            <a:fillRect/>
          </a:stretch>
        </p:blipFill>
        <p:spPr>
          <a:xfrm>
            <a:off x="1304675" y="3557383"/>
            <a:ext cx="6506456" cy="2451412"/>
          </a:xfrm>
          <a:prstGeom prst="rect">
            <a:avLst/>
          </a:prstGeom>
        </p:spPr>
      </p:pic>
      <p:pic>
        <p:nvPicPr>
          <p:cNvPr id="17" name="Picture 16">
            <a:extLst>
              <a:ext uri="{FF2B5EF4-FFF2-40B4-BE49-F238E27FC236}">
                <a16:creationId xmlns:a16="http://schemas.microsoft.com/office/drawing/2014/main" id="{FEAA0AAA-FE8A-A64D-A89F-C054ABD913BB}"/>
              </a:ext>
            </a:extLst>
          </p:cNvPr>
          <p:cNvPicPr>
            <a:picLocks noChangeAspect="1"/>
          </p:cNvPicPr>
          <p:nvPr/>
        </p:nvPicPr>
        <p:blipFill rotWithShape="1">
          <a:blip r:embed="rId7"/>
          <a:srcRect l="18254" t="4367" r="17699"/>
          <a:stretch/>
        </p:blipFill>
        <p:spPr>
          <a:xfrm>
            <a:off x="6386258" y="2758452"/>
            <a:ext cx="4138910" cy="4120096"/>
          </a:xfrm>
          <a:prstGeom prst="rect">
            <a:avLst/>
          </a:prstGeom>
        </p:spPr>
      </p:pic>
    </p:spTree>
    <p:extLst>
      <p:ext uri="{BB962C8B-B14F-4D97-AF65-F5344CB8AC3E}">
        <p14:creationId xmlns:p14="http://schemas.microsoft.com/office/powerpoint/2010/main" val="19177960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2" presetClass="entr" presetSubtype="4" fill="hold" grpId="0" nodeType="afterEffect" p14:presetBounceEnd="50000">
                                      <p:stCondLst>
                                        <p:cond delay="0"/>
                                      </p:stCondLst>
                                      <p:childTnLst>
                                        <p:set>
                                          <p:cBhvr>
                                            <p:cTn id="10" dur="1" fill="hold">
                                              <p:stCondLst>
                                                <p:cond delay="0"/>
                                              </p:stCondLst>
                                            </p:cTn>
                                            <p:tgtEl>
                                              <p:spTgt spid="41">
                                                <p:bg/>
                                              </p:spTgt>
                                            </p:tgtEl>
                                            <p:attrNameLst>
                                              <p:attrName>style.visibility</p:attrName>
                                            </p:attrNameLst>
                                          </p:cBhvr>
                                          <p:to>
                                            <p:strVal val="visible"/>
                                          </p:to>
                                        </p:set>
                                        <p:anim calcmode="lin" valueType="num" p14:bounceEnd="50000">
                                          <p:cBhvr additive="base">
                                            <p:cTn id="11" dur="1000" fill="hold"/>
                                            <p:tgtEl>
                                              <p:spTgt spid="41">
                                                <p:bg/>
                                              </p:spTgt>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41">
                                                <p:bg/>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41">
                                                <p:txEl>
                                                  <p:pRg st="0" end="0"/>
                                                </p:txEl>
                                              </p:spTgt>
                                            </p:tgtEl>
                                            <p:attrNameLst>
                                              <p:attrName>style.visibility</p:attrName>
                                            </p:attrNameLst>
                                          </p:cBhvr>
                                          <p:to>
                                            <p:strVal val="visible"/>
                                          </p:to>
                                        </p:set>
                                        <p:anim calcmode="lin" valueType="num" p14:bounceEnd="50000">
                                          <p:cBhvr additive="base">
                                            <p:cTn id="15" dur="1000" fill="hold"/>
                                            <p:tgtEl>
                                              <p:spTgt spid="41">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41">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0000">
                                      <p:stCondLst>
                                        <p:cond delay="500"/>
                                      </p:stCondLst>
                                      <p:childTnLst>
                                        <p:set>
                                          <p:cBhvr>
                                            <p:cTn id="18" dur="1" fill="hold">
                                              <p:stCondLst>
                                                <p:cond delay="0"/>
                                              </p:stCondLst>
                                            </p:cTn>
                                            <p:tgtEl>
                                              <p:spTgt spid="11">
                                                <p:bg/>
                                              </p:spTgt>
                                            </p:tgtEl>
                                            <p:attrNameLst>
                                              <p:attrName>style.visibility</p:attrName>
                                            </p:attrNameLst>
                                          </p:cBhvr>
                                          <p:to>
                                            <p:strVal val="visible"/>
                                          </p:to>
                                        </p:set>
                                        <p:anim calcmode="lin" valueType="num" p14:bounceEnd="50000">
                                          <p:cBhvr additive="base">
                                            <p:cTn id="19" dur="1000" fill="hold"/>
                                            <p:tgtEl>
                                              <p:spTgt spid="11">
                                                <p:bg/>
                                              </p:spTgt>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11">
                                                <p:bg/>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50000">
                                      <p:stCondLst>
                                        <p:cond delay="500"/>
                                      </p:stCondLst>
                                      <p:childTnLst>
                                        <p:set>
                                          <p:cBhvr>
                                            <p:cTn id="22" dur="1" fill="hold">
                                              <p:stCondLst>
                                                <p:cond delay="0"/>
                                              </p:stCondLst>
                                            </p:cTn>
                                            <p:tgtEl>
                                              <p:spTgt spid="11">
                                                <p:txEl>
                                                  <p:pRg st="0" end="0"/>
                                                </p:txEl>
                                              </p:spTgt>
                                            </p:tgtEl>
                                            <p:attrNameLst>
                                              <p:attrName>style.visibility</p:attrName>
                                            </p:attrNameLst>
                                          </p:cBhvr>
                                          <p:to>
                                            <p:strVal val="visible"/>
                                          </p:to>
                                        </p:set>
                                        <p:anim calcmode="lin" valueType="num" p14:bounceEnd="50000">
                                          <p:cBhvr additive="base">
                                            <p:cTn id="23" dur="1000" fill="hold"/>
                                            <p:tgtEl>
                                              <p:spTgt spid="11">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24" dur="1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1">
                                                <p:txEl>
                                                  <p:pRg st="1" end="1"/>
                                                </p:txEl>
                                              </p:spTgt>
                                            </p:tgtEl>
                                            <p:attrNameLst>
                                              <p:attrName>style.visibility</p:attrName>
                                            </p:attrNameLst>
                                          </p:cBhvr>
                                          <p:to>
                                            <p:strVal val="visible"/>
                                          </p:to>
                                        </p:set>
                                        <p:animEffect transition="in" filter="fade">
                                          <p:cBhvr>
                                            <p:cTn id="29" dur="500"/>
                                            <p:tgtEl>
                                              <p:spTgt spid="4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1">
                                                <p:txEl>
                                                  <p:pRg st="2" end="2"/>
                                                </p:txEl>
                                              </p:spTgt>
                                            </p:tgtEl>
                                            <p:attrNameLst>
                                              <p:attrName>style.visibility</p:attrName>
                                            </p:attrNameLst>
                                          </p:cBhvr>
                                          <p:to>
                                            <p:strVal val="visible"/>
                                          </p:to>
                                        </p:set>
                                        <p:animEffect transition="in" filter="fade">
                                          <p:cBhvr>
                                            <p:cTn id="34" dur="500"/>
                                            <p:tgtEl>
                                              <p:spTgt spid="4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1">
                                                <p:txEl>
                                                  <p:pRg st="3" end="3"/>
                                                </p:txEl>
                                              </p:spTgt>
                                            </p:tgtEl>
                                            <p:attrNameLst>
                                              <p:attrName>style.visibility</p:attrName>
                                            </p:attrNameLst>
                                          </p:cBhvr>
                                          <p:to>
                                            <p:strVal val="visible"/>
                                          </p:to>
                                        </p:set>
                                        <p:animEffect transition="in" filter="fade">
                                          <p:cBhvr>
                                            <p:cTn id="39" dur="500"/>
                                            <p:tgtEl>
                                              <p:spTgt spid="41">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xEl>
                                                  <p:pRg st="1" end="1"/>
                                                </p:txEl>
                                              </p:spTgt>
                                            </p:tgtEl>
                                            <p:attrNameLst>
                                              <p:attrName>style.visibility</p:attrName>
                                            </p:attrNameLst>
                                          </p:cBhvr>
                                          <p:to>
                                            <p:strVal val="visible"/>
                                          </p:to>
                                        </p:set>
                                        <p:animEffect transition="in" filter="fade">
                                          <p:cBhvr>
                                            <p:cTn id="44" dur="500"/>
                                            <p:tgtEl>
                                              <p:spTgt spid="11">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xEl>
                                                  <p:pRg st="2" end="2"/>
                                                </p:txEl>
                                              </p:spTgt>
                                            </p:tgtEl>
                                            <p:attrNameLst>
                                              <p:attrName>style.visibility</p:attrName>
                                            </p:attrNameLst>
                                          </p:cBhvr>
                                          <p:to>
                                            <p:strVal val="visible"/>
                                          </p:to>
                                        </p:set>
                                        <p:animEffect transition="in" filter="fade">
                                          <p:cBhvr>
                                            <p:cTn id="49" dur="500"/>
                                            <p:tgtEl>
                                              <p:spTgt spid="11">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1">
                                                <p:txEl>
                                                  <p:pRg st="3" end="3"/>
                                                </p:txEl>
                                              </p:spTgt>
                                            </p:tgtEl>
                                            <p:attrNameLst>
                                              <p:attrName>style.visibility</p:attrName>
                                            </p:attrNameLst>
                                          </p:cBhvr>
                                          <p:to>
                                            <p:strVal val="visible"/>
                                          </p:to>
                                        </p:set>
                                        <p:animEffect transition="in" filter="fade">
                                          <p:cBhvr>
                                            <p:cTn id="54" dur="500"/>
                                            <p:tgtEl>
                                              <p:spTgt spid="11">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ppt_x"/>
                                              </p:val>
                                            </p:tav>
                                            <p:tav tm="100000">
                                              <p:val>
                                                <p:strVal val="#ppt_x"/>
                                              </p:val>
                                            </p:tav>
                                          </p:tavLst>
                                        </p:anim>
                                        <p:anim calcmode="lin" valueType="num">
                                          <p:cBhvr additive="base">
                                            <p:cTn id="60" dur="500" fill="hold"/>
                                            <p:tgtEl>
                                              <p:spTgt spid="2"/>
                                            </p:tgtEl>
                                            <p:attrNameLst>
                                              <p:attrName>ppt_y</p:attrName>
                                            </p:attrNameLst>
                                          </p:cBhvr>
                                          <p:tavLst>
                                            <p:tav tm="0">
                                              <p:val>
                                                <p:strVal val="1+#ppt_h/2"/>
                                              </p:val>
                                            </p:tav>
                                            <p:tav tm="100000">
                                              <p:val>
                                                <p:strVal val="#ppt_y"/>
                                              </p:val>
                                            </p:tav>
                                          </p:tavLst>
                                        </p:anim>
                                      </p:childTnLst>
                                    </p:cTn>
                                  </p:par>
                                  <p:par>
                                    <p:cTn id="61" presetID="2" presetClass="entr" presetSubtype="2"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1+#ppt_w/2"/>
                                              </p:val>
                                            </p:tav>
                                            <p:tav tm="100000">
                                              <p:val>
                                                <p:strVal val="#ppt_x"/>
                                              </p:val>
                                            </p:tav>
                                          </p:tavLst>
                                        </p:anim>
                                        <p:anim calcmode="lin" valueType="num">
                                          <p:cBhvr additive="base">
                                            <p:cTn id="64" dur="500" fill="hold"/>
                                            <p:tgtEl>
                                              <p:spTgt spid="17"/>
                                            </p:tgtEl>
                                            <p:attrNameLst>
                                              <p:attrName>ppt_y</p:attrName>
                                            </p:attrNameLst>
                                          </p:cBhvr>
                                          <p:tavLst>
                                            <p:tav tm="0">
                                              <p:val>
                                                <p:strVal val="#ppt_y"/>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500" fill="hold"/>
                                            <p:tgtEl>
                                              <p:spTgt spid="4"/>
                                            </p:tgtEl>
                                            <p:attrNameLst>
                                              <p:attrName>ppt_x</p:attrName>
                                            </p:attrNameLst>
                                          </p:cBhvr>
                                          <p:tavLst>
                                            <p:tav tm="0">
                                              <p:val>
                                                <p:strVal val="#ppt_x"/>
                                              </p:val>
                                            </p:tav>
                                            <p:tav tm="100000">
                                              <p:val>
                                                <p:strVal val="#ppt_x"/>
                                              </p:val>
                                            </p:tav>
                                          </p:tavLst>
                                        </p:anim>
                                        <p:anim calcmode="lin" valueType="num">
                                          <p:cBhvr additive="base">
                                            <p:cTn id="6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1" grpId="0" uiExpand="1" build="allAtOnce" animBg="1"/>
          <p:bldP spid="11" grpId="0" uiExpand="1" build="allAtOnce"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41">
                                                <p:bg/>
                                              </p:spTgt>
                                            </p:tgtEl>
                                            <p:attrNameLst>
                                              <p:attrName>style.visibility</p:attrName>
                                            </p:attrNameLst>
                                          </p:cBhvr>
                                          <p:to>
                                            <p:strVal val="visible"/>
                                          </p:to>
                                        </p:set>
                                        <p:anim calcmode="lin" valueType="num">
                                          <p:cBhvr additive="base">
                                            <p:cTn id="11" dur="1000" fill="hold"/>
                                            <p:tgtEl>
                                              <p:spTgt spid="41">
                                                <p:bg/>
                                              </p:spTgt>
                                            </p:tgtEl>
                                            <p:attrNameLst>
                                              <p:attrName>ppt_x</p:attrName>
                                            </p:attrNameLst>
                                          </p:cBhvr>
                                          <p:tavLst>
                                            <p:tav tm="0">
                                              <p:val>
                                                <p:strVal val="#ppt_x"/>
                                              </p:val>
                                            </p:tav>
                                            <p:tav tm="100000">
                                              <p:val>
                                                <p:strVal val="#ppt_x"/>
                                              </p:val>
                                            </p:tav>
                                          </p:tavLst>
                                        </p:anim>
                                        <p:anim calcmode="lin" valueType="num">
                                          <p:cBhvr additive="base">
                                            <p:cTn id="12" dur="1000" fill="hold"/>
                                            <p:tgtEl>
                                              <p:spTgt spid="41">
                                                <p:bg/>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
                                                <p:txEl>
                                                  <p:pRg st="0" end="0"/>
                                                </p:txEl>
                                              </p:spTgt>
                                            </p:tgtEl>
                                            <p:attrNameLst>
                                              <p:attrName>style.visibility</p:attrName>
                                            </p:attrNameLst>
                                          </p:cBhvr>
                                          <p:to>
                                            <p:strVal val="visible"/>
                                          </p:to>
                                        </p:set>
                                        <p:anim calcmode="lin" valueType="num">
                                          <p:cBhvr additive="base">
                                            <p:cTn id="15"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41">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500"/>
                                      </p:stCondLst>
                                      <p:childTnLst>
                                        <p:set>
                                          <p:cBhvr>
                                            <p:cTn id="18" dur="1" fill="hold">
                                              <p:stCondLst>
                                                <p:cond delay="0"/>
                                              </p:stCondLst>
                                            </p:cTn>
                                            <p:tgtEl>
                                              <p:spTgt spid="11">
                                                <p:bg/>
                                              </p:spTgt>
                                            </p:tgtEl>
                                            <p:attrNameLst>
                                              <p:attrName>style.visibility</p:attrName>
                                            </p:attrNameLst>
                                          </p:cBhvr>
                                          <p:to>
                                            <p:strVal val="visible"/>
                                          </p:to>
                                        </p:set>
                                        <p:anim calcmode="lin" valueType="num">
                                          <p:cBhvr additive="base">
                                            <p:cTn id="19" dur="1000" fill="hold"/>
                                            <p:tgtEl>
                                              <p:spTgt spid="11">
                                                <p:bg/>
                                              </p:spTgt>
                                            </p:tgtEl>
                                            <p:attrNameLst>
                                              <p:attrName>ppt_x</p:attrName>
                                            </p:attrNameLst>
                                          </p:cBhvr>
                                          <p:tavLst>
                                            <p:tav tm="0">
                                              <p:val>
                                                <p:strVal val="#ppt_x"/>
                                              </p:val>
                                            </p:tav>
                                            <p:tav tm="100000">
                                              <p:val>
                                                <p:strVal val="#ppt_x"/>
                                              </p:val>
                                            </p:tav>
                                          </p:tavLst>
                                        </p:anim>
                                        <p:anim calcmode="lin" valueType="num">
                                          <p:cBhvr additive="base">
                                            <p:cTn id="20" dur="1000" fill="hold"/>
                                            <p:tgtEl>
                                              <p:spTgt spid="11">
                                                <p:bg/>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500"/>
                                      </p:stCondLst>
                                      <p:childTnLst>
                                        <p:set>
                                          <p:cBhvr>
                                            <p:cTn id="22" dur="1" fill="hold">
                                              <p:stCondLst>
                                                <p:cond delay="0"/>
                                              </p:stCondLst>
                                            </p:cTn>
                                            <p:tgtEl>
                                              <p:spTgt spid="11">
                                                <p:txEl>
                                                  <p:pRg st="0" end="0"/>
                                                </p:txEl>
                                              </p:spTgt>
                                            </p:tgtEl>
                                            <p:attrNameLst>
                                              <p:attrName>style.visibility</p:attrName>
                                            </p:attrNameLst>
                                          </p:cBhvr>
                                          <p:to>
                                            <p:strVal val="visible"/>
                                          </p:to>
                                        </p:set>
                                        <p:anim calcmode="lin" valueType="num">
                                          <p:cBhvr additive="base">
                                            <p:cTn id="2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1">
                                                <p:txEl>
                                                  <p:pRg st="1" end="1"/>
                                                </p:txEl>
                                              </p:spTgt>
                                            </p:tgtEl>
                                            <p:attrNameLst>
                                              <p:attrName>style.visibility</p:attrName>
                                            </p:attrNameLst>
                                          </p:cBhvr>
                                          <p:to>
                                            <p:strVal val="visible"/>
                                          </p:to>
                                        </p:set>
                                        <p:animEffect transition="in" filter="fade">
                                          <p:cBhvr>
                                            <p:cTn id="29" dur="500"/>
                                            <p:tgtEl>
                                              <p:spTgt spid="4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1">
                                                <p:txEl>
                                                  <p:pRg st="2" end="2"/>
                                                </p:txEl>
                                              </p:spTgt>
                                            </p:tgtEl>
                                            <p:attrNameLst>
                                              <p:attrName>style.visibility</p:attrName>
                                            </p:attrNameLst>
                                          </p:cBhvr>
                                          <p:to>
                                            <p:strVal val="visible"/>
                                          </p:to>
                                        </p:set>
                                        <p:animEffect transition="in" filter="fade">
                                          <p:cBhvr>
                                            <p:cTn id="34" dur="500"/>
                                            <p:tgtEl>
                                              <p:spTgt spid="4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1">
                                                <p:txEl>
                                                  <p:pRg st="3" end="3"/>
                                                </p:txEl>
                                              </p:spTgt>
                                            </p:tgtEl>
                                            <p:attrNameLst>
                                              <p:attrName>style.visibility</p:attrName>
                                            </p:attrNameLst>
                                          </p:cBhvr>
                                          <p:to>
                                            <p:strVal val="visible"/>
                                          </p:to>
                                        </p:set>
                                        <p:animEffect transition="in" filter="fade">
                                          <p:cBhvr>
                                            <p:cTn id="39" dur="500"/>
                                            <p:tgtEl>
                                              <p:spTgt spid="41">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xEl>
                                                  <p:pRg st="1" end="1"/>
                                                </p:txEl>
                                              </p:spTgt>
                                            </p:tgtEl>
                                            <p:attrNameLst>
                                              <p:attrName>style.visibility</p:attrName>
                                            </p:attrNameLst>
                                          </p:cBhvr>
                                          <p:to>
                                            <p:strVal val="visible"/>
                                          </p:to>
                                        </p:set>
                                        <p:animEffect transition="in" filter="fade">
                                          <p:cBhvr>
                                            <p:cTn id="44" dur="500"/>
                                            <p:tgtEl>
                                              <p:spTgt spid="11">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xEl>
                                                  <p:pRg st="2" end="2"/>
                                                </p:txEl>
                                              </p:spTgt>
                                            </p:tgtEl>
                                            <p:attrNameLst>
                                              <p:attrName>style.visibility</p:attrName>
                                            </p:attrNameLst>
                                          </p:cBhvr>
                                          <p:to>
                                            <p:strVal val="visible"/>
                                          </p:to>
                                        </p:set>
                                        <p:animEffect transition="in" filter="fade">
                                          <p:cBhvr>
                                            <p:cTn id="49" dur="500"/>
                                            <p:tgtEl>
                                              <p:spTgt spid="11">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1">
                                                <p:txEl>
                                                  <p:pRg st="3" end="3"/>
                                                </p:txEl>
                                              </p:spTgt>
                                            </p:tgtEl>
                                            <p:attrNameLst>
                                              <p:attrName>style.visibility</p:attrName>
                                            </p:attrNameLst>
                                          </p:cBhvr>
                                          <p:to>
                                            <p:strVal val="visible"/>
                                          </p:to>
                                        </p:set>
                                        <p:animEffect transition="in" filter="fade">
                                          <p:cBhvr>
                                            <p:cTn id="54" dur="500"/>
                                            <p:tgtEl>
                                              <p:spTgt spid="11">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ppt_x"/>
                                              </p:val>
                                            </p:tav>
                                            <p:tav tm="100000">
                                              <p:val>
                                                <p:strVal val="#ppt_x"/>
                                              </p:val>
                                            </p:tav>
                                          </p:tavLst>
                                        </p:anim>
                                        <p:anim calcmode="lin" valueType="num">
                                          <p:cBhvr additive="base">
                                            <p:cTn id="60" dur="500" fill="hold"/>
                                            <p:tgtEl>
                                              <p:spTgt spid="2"/>
                                            </p:tgtEl>
                                            <p:attrNameLst>
                                              <p:attrName>ppt_y</p:attrName>
                                            </p:attrNameLst>
                                          </p:cBhvr>
                                          <p:tavLst>
                                            <p:tav tm="0">
                                              <p:val>
                                                <p:strVal val="1+#ppt_h/2"/>
                                              </p:val>
                                            </p:tav>
                                            <p:tav tm="100000">
                                              <p:val>
                                                <p:strVal val="#ppt_y"/>
                                              </p:val>
                                            </p:tav>
                                          </p:tavLst>
                                        </p:anim>
                                      </p:childTnLst>
                                    </p:cTn>
                                  </p:par>
                                  <p:par>
                                    <p:cTn id="61" presetID="2" presetClass="entr" presetSubtype="2"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1+#ppt_w/2"/>
                                              </p:val>
                                            </p:tav>
                                            <p:tav tm="100000">
                                              <p:val>
                                                <p:strVal val="#ppt_x"/>
                                              </p:val>
                                            </p:tav>
                                          </p:tavLst>
                                        </p:anim>
                                        <p:anim calcmode="lin" valueType="num">
                                          <p:cBhvr additive="base">
                                            <p:cTn id="64" dur="500" fill="hold"/>
                                            <p:tgtEl>
                                              <p:spTgt spid="17"/>
                                            </p:tgtEl>
                                            <p:attrNameLst>
                                              <p:attrName>ppt_y</p:attrName>
                                            </p:attrNameLst>
                                          </p:cBhvr>
                                          <p:tavLst>
                                            <p:tav tm="0">
                                              <p:val>
                                                <p:strVal val="#ppt_y"/>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500" fill="hold"/>
                                            <p:tgtEl>
                                              <p:spTgt spid="4"/>
                                            </p:tgtEl>
                                            <p:attrNameLst>
                                              <p:attrName>ppt_x</p:attrName>
                                            </p:attrNameLst>
                                          </p:cBhvr>
                                          <p:tavLst>
                                            <p:tav tm="0">
                                              <p:val>
                                                <p:strVal val="#ppt_x"/>
                                              </p:val>
                                            </p:tav>
                                            <p:tav tm="100000">
                                              <p:val>
                                                <p:strVal val="#ppt_x"/>
                                              </p:val>
                                            </p:tav>
                                          </p:tavLst>
                                        </p:anim>
                                        <p:anim calcmode="lin" valueType="num">
                                          <p:cBhvr additive="base">
                                            <p:cTn id="6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1" grpId="0" uiExpand="1" build="allAtOnce" animBg="1"/>
          <p:bldP spid="11" grpId="0" uiExpand="1" build="allAtOnce"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9675" y="605637"/>
            <a:ext cx="9143999" cy="626861"/>
          </a:xfrm>
          <a:prstGeom prst="rect">
            <a:avLst/>
          </a:prstGeom>
        </p:spPr>
        <p:txBody>
          <a:bodyPr vert="horz"/>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r>
              <a:rPr lang="en-GB" sz="3600" kern="0" dirty="0">
                <a:solidFill>
                  <a:srgbClr val="16216A"/>
                </a:solidFill>
              </a:rPr>
              <a:t>UVB rays</a:t>
            </a:r>
            <a:endParaRPr lang="en-US" sz="3600" b="0" kern="0" dirty="0">
              <a:solidFill>
                <a:srgbClr val="FFB612"/>
              </a:solidFill>
            </a:endParaRPr>
          </a:p>
        </p:txBody>
      </p:sp>
      <p:sp>
        <p:nvSpPr>
          <p:cNvPr id="41" name="Title 1">
            <a:extLst>
              <a:ext uri="{FF2B5EF4-FFF2-40B4-BE49-F238E27FC236}">
                <a16:creationId xmlns:a16="http://schemas.microsoft.com/office/drawing/2014/main" id="{E683210D-DCF7-B943-9D1F-7A7B5A19F5D0}"/>
              </a:ext>
            </a:extLst>
          </p:cNvPr>
          <p:cNvSpPr txBox="1">
            <a:spLocks/>
          </p:cNvSpPr>
          <p:nvPr/>
        </p:nvSpPr>
        <p:spPr>
          <a:xfrm>
            <a:off x="424655" y="1445972"/>
            <a:ext cx="3780000" cy="1752751"/>
          </a:xfrm>
          <a:prstGeom prst="rect">
            <a:avLst/>
          </a:prstGeom>
          <a:noFill/>
          <a:ln w="19050">
            <a:noFill/>
          </a:ln>
        </p:spPr>
        <p:txBody>
          <a:bodyPr vert="horz" wrap="square" lIns="144000" tIns="144000" rIns="108000" bIns="144000">
            <a:spAutoFit/>
          </a:bodyPr>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spcAft>
                <a:spcPts val="600"/>
              </a:spcAft>
            </a:pPr>
            <a:r>
              <a:rPr lang="en-GB" sz="1600" kern="0" dirty="0">
                <a:solidFill>
                  <a:srgbClr val="16216A"/>
                </a:solidFill>
                <a:latin typeface="+mn-lt"/>
                <a:cs typeface="Arial" panose="020B0604020202020204" pitchFamily="34" charset="0"/>
              </a:rPr>
              <a:t>What are they?</a:t>
            </a:r>
            <a:endParaRPr lang="en-GB" sz="1600" b="0" kern="0" dirty="0">
              <a:solidFill>
                <a:srgbClr val="16216A"/>
              </a:solidFill>
              <a:latin typeface="+mn-lt"/>
              <a:cs typeface="Arial" panose="020B0604020202020204" pitchFamily="34" charset="0"/>
            </a:endParaRPr>
          </a:p>
          <a:p>
            <a:pPr marL="342900" indent="-342900">
              <a:spcAft>
                <a:spcPts val="600"/>
              </a:spcAft>
              <a:buFont typeface="Arial" panose="020B0604020202020204" pitchFamily="34" charset="0"/>
              <a:buChar char="•"/>
            </a:pPr>
            <a:r>
              <a:rPr lang="en-GB" sz="1600" b="0" kern="0" dirty="0">
                <a:solidFill>
                  <a:srgbClr val="16216A"/>
                </a:solidFill>
                <a:latin typeface="+mn-lt"/>
                <a:cs typeface="Arial" panose="020B0604020202020204" pitchFamily="34" charset="0"/>
              </a:rPr>
              <a:t>Less common type of UV rays</a:t>
            </a:r>
          </a:p>
          <a:p>
            <a:pPr marL="342900" indent="-342900">
              <a:spcAft>
                <a:spcPts val="600"/>
              </a:spcAft>
              <a:buFont typeface="Arial" panose="020B0604020202020204" pitchFamily="34" charset="0"/>
              <a:buChar char="•"/>
            </a:pPr>
            <a:r>
              <a:rPr lang="en-GB" sz="1600" b="0" kern="0" dirty="0">
                <a:solidFill>
                  <a:srgbClr val="16216A"/>
                </a:solidFill>
                <a:latin typeface="+mn-lt"/>
                <a:cs typeface="Arial" panose="020B0604020202020204" pitchFamily="34" charset="0"/>
              </a:rPr>
              <a:t>Rays that mostly affect the surface of your skin</a:t>
            </a:r>
          </a:p>
          <a:p>
            <a:pPr marL="342900" indent="-342900">
              <a:spcAft>
                <a:spcPts val="600"/>
              </a:spcAft>
              <a:buFont typeface="Arial" panose="020B0604020202020204" pitchFamily="34" charset="0"/>
              <a:buChar char="•"/>
            </a:pPr>
            <a:r>
              <a:rPr lang="en-GB" sz="1600" b="0" kern="0" dirty="0">
                <a:solidFill>
                  <a:srgbClr val="16216A"/>
                </a:solidFill>
                <a:latin typeface="+mn-lt"/>
                <a:cs typeface="Arial" panose="020B0604020202020204" pitchFamily="34" charset="0"/>
              </a:rPr>
              <a:t>Very strong and powerful rays</a:t>
            </a:r>
          </a:p>
        </p:txBody>
      </p:sp>
      <p:sp>
        <p:nvSpPr>
          <p:cNvPr id="11" name="Title 1">
            <a:extLst>
              <a:ext uri="{FF2B5EF4-FFF2-40B4-BE49-F238E27FC236}">
                <a16:creationId xmlns:a16="http://schemas.microsoft.com/office/drawing/2014/main" id="{970D6AF9-BFEC-1040-A643-EF094164AC5A}"/>
              </a:ext>
            </a:extLst>
          </p:cNvPr>
          <p:cNvSpPr txBox="1">
            <a:spLocks/>
          </p:cNvSpPr>
          <p:nvPr/>
        </p:nvSpPr>
        <p:spPr>
          <a:xfrm>
            <a:off x="4259815" y="1445973"/>
            <a:ext cx="3420000" cy="1504800"/>
          </a:xfrm>
          <a:prstGeom prst="rect">
            <a:avLst/>
          </a:prstGeom>
          <a:noFill/>
          <a:ln w="19050">
            <a:noFill/>
          </a:ln>
        </p:spPr>
        <p:txBody>
          <a:bodyPr vert="horz" wrap="square" lIns="144000" tIns="144000" rIns="108000" bIns="144000">
            <a:noAutofit/>
          </a:bodyPr>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spcAft>
                <a:spcPts val="600"/>
              </a:spcAft>
            </a:pPr>
            <a:r>
              <a:rPr lang="en-GB" sz="1600" kern="0" dirty="0">
                <a:solidFill>
                  <a:srgbClr val="16216A"/>
                </a:solidFill>
                <a:latin typeface="+mn-lt"/>
                <a:cs typeface="Arial" panose="020B0604020202020204" pitchFamily="34" charset="0"/>
              </a:rPr>
              <a:t>What do they do?</a:t>
            </a:r>
            <a:endParaRPr lang="en-GB" sz="1600" b="0" kern="0" dirty="0">
              <a:solidFill>
                <a:srgbClr val="16216A"/>
              </a:solidFill>
              <a:latin typeface="+mn-lt"/>
              <a:cs typeface="Arial" panose="020B0604020202020204" pitchFamily="34" charset="0"/>
            </a:endParaRPr>
          </a:p>
          <a:p>
            <a:pPr marL="342900" indent="-342900">
              <a:spcAft>
                <a:spcPts val="600"/>
              </a:spcAft>
              <a:buFont typeface="Arial" panose="020B0604020202020204" pitchFamily="34" charset="0"/>
              <a:buChar char="•"/>
            </a:pPr>
            <a:r>
              <a:rPr lang="en-GB" sz="1600" b="0" kern="0" dirty="0">
                <a:solidFill>
                  <a:srgbClr val="16216A"/>
                </a:solidFill>
                <a:latin typeface="+mn-lt"/>
                <a:cs typeface="Arial" panose="020B0604020202020204" pitchFamily="34" charset="0"/>
              </a:rPr>
              <a:t>Cause sun burn</a:t>
            </a:r>
          </a:p>
          <a:p>
            <a:pPr>
              <a:spcAft>
                <a:spcPts val="600"/>
              </a:spcAft>
            </a:pPr>
            <a:r>
              <a:rPr lang="en-GB" sz="1600" b="0" kern="0" dirty="0">
                <a:solidFill>
                  <a:srgbClr val="16216A"/>
                </a:solidFill>
                <a:latin typeface="+mn-lt"/>
                <a:cs typeface="Arial" panose="020B0604020202020204" pitchFamily="34" charset="0"/>
              </a:rPr>
              <a:t>This can make your skin red and really sore!</a:t>
            </a:r>
          </a:p>
        </p:txBody>
      </p:sp>
      <p:grpSp>
        <p:nvGrpSpPr>
          <p:cNvPr id="2" name="Group 1">
            <a:extLst>
              <a:ext uri="{FF2B5EF4-FFF2-40B4-BE49-F238E27FC236}">
                <a16:creationId xmlns:a16="http://schemas.microsoft.com/office/drawing/2014/main" id="{BE84BF92-D69D-AF43-B93D-8B7A321912D3}"/>
              </a:ext>
            </a:extLst>
          </p:cNvPr>
          <p:cNvGrpSpPr/>
          <p:nvPr/>
        </p:nvGrpSpPr>
        <p:grpSpPr>
          <a:xfrm>
            <a:off x="1265965" y="3562313"/>
            <a:ext cx="6545165" cy="2492800"/>
            <a:chOff x="1265965" y="3562313"/>
            <a:chExt cx="6545165" cy="2492800"/>
          </a:xfrm>
        </p:grpSpPr>
        <p:sp>
          <p:nvSpPr>
            <p:cNvPr id="12" name="Rectangle 11">
              <a:extLst>
                <a:ext uri="{FF2B5EF4-FFF2-40B4-BE49-F238E27FC236}">
                  <a16:creationId xmlns:a16="http://schemas.microsoft.com/office/drawing/2014/main" id="{500E8DAF-CD34-1541-9FF1-3A3C352FF514}"/>
                </a:ext>
              </a:extLst>
            </p:cNvPr>
            <p:cNvSpPr/>
            <p:nvPr/>
          </p:nvSpPr>
          <p:spPr bwMode="auto">
            <a:xfrm>
              <a:off x="1265965" y="3607249"/>
              <a:ext cx="6500479" cy="2447864"/>
            </a:xfrm>
            <a:prstGeom prst="rect">
              <a:avLst/>
            </a:prstGeom>
            <a:solidFill>
              <a:srgbClr val="16216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a typeface="MS PGothic" pitchFamily="34" charset="-128"/>
              </a:endParaRPr>
            </a:p>
          </p:txBody>
        </p:sp>
        <p:pic>
          <p:nvPicPr>
            <p:cNvPr id="3" name="Picture 2">
              <a:extLst>
                <a:ext uri="{FF2B5EF4-FFF2-40B4-BE49-F238E27FC236}">
                  <a16:creationId xmlns:a16="http://schemas.microsoft.com/office/drawing/2014/main" id="{D3032C24-7DC7-DA42-B2CC-AED6DA3CAB56}"/>
                </a:ext>
              </a:extLst>
            </p:cNvPr>
            <p:cNvPicPr>
              <a:picLocks noChangeAspect="1"/>
            </p:cNvPicPr>
            <p:nvPr/>
          </p:nvPicPr>
          <p:blipFill>
            <a:blip r:embed="rId3"/>
            <a:stretch>
              <a:fillRect/>
            </a:stretch>
          </p:blipFill>
          <p:spPr>
            <a:xfrm>
              <a:off x="1314091" y="3562313"/>
              <a:ext cx="6497039" cy="2447864"/>
            </a:xfrm>
            <a:prstGeom prst="roundRect">
              <a:avLst>
                <a:gd name="adj" fmla="val 0"/>
              </a:avLst>
            </a:prstGeom>
            <a:ln w="12700">
              <a:solidFill>
                <a:srgbClr val="16216A"/>
              </a:solidFill>
            </a:ln>
            <a:effectLst>
              <a:outerShdw blurRad="127000" algn="ctr" rotWithShape="0">
                <a:srgbClr val="000000">
                  <a:alpha val="20000"/>
                </a:srgbClr>
              </a:outerShdw>
            </a:effectLst>
          </p:spPr>
        </p:pic>
      </p:grpSp>
      <p:grpSp>
        <p:nvGrpSpPr>
          <p:cNvPr id="13" name="Group 12">
            <a:extLst>
              <a:ext uri="{FF2B5EF4-FFF2-40B4-BE49-F238E27FC236}">
                <a16:creationId xmlns:a16="http://schemas.microsoft.com/office/drawing/2014/main" id="{74ABF4D2-A71C-994A-B45F-F790A436542A}"/>
              </a:ext>
            </a:extLst>
          </p:cNvPr>
          <p:cNvGrpSpPr/>
          <p:nvPr/>
        </p:nvGrpSpPr>
        <p:grpSpPr>
          <a:xfrm>
            <a:off x="230905" y="5117832"/>
            <a:ext cx="690716" cy="647680"/>
            <a:chOff x="581019" y="5037942"/>
            <a:chExt cx="1374541" cy="1288898"/>
          </a:xfrm>
        </p:grpSpPr>
        <p:pic>
          <p:nvPicPr>
            <p:cNvPr id="14" name="Picture 13">
              <a:extLst>
                <a:ext uri="{FF2B5EF4-FFF2-40B4-BE49-F238E27FC236}">
                  <a16:creationId xmlns:a16="http://schemas.microsoft.com/office/drawing/2014/main" id="{3090F660-BEAE-E742-AF47-4E247CD5D8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019" y="5257799"/>
              <a:ext cx="668575" cy="1069041"/>
            </a:xfrm>
            <a:prstGeom prst="rect">
              <a:avLst/>
            </a:prstGeom>
          </p:spPr>
        </p:pic>
        <p:pic>
          <p:nvPicPr>
            <p:cNvPr id="15" name="Picture 14">
              <a:extLst>
                <a:ext uri="{FF2B5EF4-FFF2-40B4-BE49-F238E27FC236}">
                  <a16:creationId xmlns:a16="http://schemas.microsoft.com/office/drawing/2014/main" id="{C88C7249-FE73-0444-91B6-C0CECC5BCC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4435" y="5037942"/>
              <a:ext cx="406178" cy="1021976"/>
            </a:xfrm>
            <a:prstGeom prst="rect">
              <a:avLst/>
            </a:prstGeom>
          </p:spPr>
        </p:pic>
        <p:pic>
          <p:nvPicPr>
            <p:cNvPr id="16" name="Picture 15">
              <a:extLst>
                <a:ext uri="{FF2B5EF4-FFF2-40B4-BE49-F238E27FC236}">
                  <a16:creationId xmlns:a16="http://schemas.microsoft.com/office/drawing/2014/main" id="{2AFA5ADA-037C-AB43-AC57-5A68EF97F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9892" y="5531224"/>
              <a:ext cx="245668" cy="618118"/>
            </a:xfrm>
            <a:prstGeom prst="rect">
              <a:avLst/>
            </a:prstGeom>
          </p:spPr>
        </p:pic>
      </p:grpSp>
      <p:pic>
        <p:nvPicPr>
          <p:cNvPr id="5" name="Picture 4">
            <a:extLst>
              <a:ext uri="{FF2B5EF4-FFF2-40B4-BE49-F238E27FC236}">
                <a16:creationId xmlns:a16="http://schemas.microsoft.com/office/drawing/2014/main" id="{C2C90297-694A-E942-B020-9DCF914A5A4E}"/>
              </a:ext>
            </a:extLst>
          </p:cNvPr>
          <p:cNvPicPr>
            <a:picLocks noChangeAspect="1"/>
          </p:cNvPicPr>
          <p:nvPr/>
        </p:nvPicPr>
        <p:blipFill rotWithShape="1">
          <a:blip r:embed="rId6"/>
          <a:srcRect t="944"/>
          <a:stretch/>
        </p:blipFill>
        <p:spPr>
          <a:xfrm>
            <a:off x="1314090" y="3562313"/>
            <a:ext cx="6497039" cy="2424749"/>
          </a:xfrm>
          <a:prstGeom prst="rect">
            <a:avLst/>
          </a:prstGeom>
        </p:spPr>
      </p:pic>
      <p:pic>
        <p:nvPicPr>
          <p:cNvPr id="17" name="Picture 16">
            <a:extLst>
              <a:ext uri="{FF2B5EF4-FFF2-40B4-BE49-F238E27FC236}">
                <a16:creationId xmlns:a16="http://schemas.microsoft.com/office/drawing/2014/main" id="{310041D2-52F7-0B48-8C7A-C65CEDCEDB78}"/>
              </a:ext>
            </a:extLst>
          </p:cNvPr>
          <p:cNvPicPr>
            <a:picLocks noChangeAspect="1"/>
          </p:cNvPicPr>
          <p:nvPr/>
        </p:nvPicPr>
        <p:blipFill rotWithShape="1">
          <a:blip r:embed="rId7">
            <a:extLst>
              <a:ext uri="{28A0092B-C50C-407E-A947-70E740481C1C}">
                <a14:useLocalDpi xmlns:a14="http://schemas.microsoft.com/office/drawing/2010/main" val="0"/>
              </a:ext>
            </a:extLst>
          </a:blip>
          <a:srcRect l="32750" t="24598" r="44845"/>
          <a:stretch/>
        </p:blipFill>
        <p:spPr>
          <a:xfrm>
            <a:off x="7086427" y="2744788"/>
            <a:ext cx="2048722" cy="4596508"/>
          </a:xfrm>
          <a:prstGeom prst="rect">
            <a:avLst/>
          </a:prstGeom>
        </p:spPr>
      </p:pic>
    </p:spTree>
    <p:extLst>
      <p:ext uri="{BB962C8B-B14F-4D97-AF65-F5344CB8AC3E}">
        <p14:creationId xmlns:p14="http://schemas.microsoft.com/office/powerpoint/2010/main" val="197265804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2" presetClass="entr" presetSubtype="4" fill="hold" grpId="0" nodeType="afterEffect" p14:presetBounceEnd="50000">
                                      <p:stCondLst>
                                        <p:cond delay="0"/>
                                      </p:stCondLst>
                                      <p:childTnLst>
                                        <p:set>
                                          <p:cBhvr>
                                            <p:cTn id="10" dur="1" fill="hold">
                                              <p:stCondLst>
                                                <p:cond delay="0"/>
                                              </p:stCondLst>
                                            </p:cTn>
                                            <p:tgtEl>
                                              <p:spTgt spid="41">
                                                <p:bg/>
                                              </p:spTgt>
                                            </p:tgtEl>
                                            <p:attrNameLst>
                                              <p:attrName>style.visibility</p:attrName>
                                            </p:attrNameLst>
                                          </p:cBhvr>
                                          <p:to>
                                            <p:strVal val="visible"/>
                                          </p:to>
                                        </p:set>
                                        <p:anim calcmode="lin" valueType="num" p14:bounceEnd="50000">
                                          <p:cBhvr additive="base">
                                            <p:cTn id="11" dur="1000" fill="hold"/>
                                            <p:tgtEl>
                                              <p:spTgt spid="41">
                                                <p:bg/>
                                              </p:spTgt>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41">
                                                <p:bg/>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41">
                                                <p:txEl>
                                                  <p:pRg st="0" end="0"/>
                                                </p:txEl>
                                              </p:spTgt>
                                            </p:tgtEl>
                                            <p:attrNameLst>
                                              <p:attrName>style.visibility</p:attrName>
                                            </p:attrNameLst>
                                          </p:cBhvr>
                                          <p:to>
                                            <p:strVal val="visible"/>
                                          </p:to>
                                        </p:set>
                                        <p:anim calcmode="lin" valueType="num" p14:bounceEnd="50000">
                                          <p:cBhvr additive="base">
                                            <p:cTn id="15" dur="1000" fill="hold"/>
                                            <p:tgtEl>
                                              <p:spTgt spid="41">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41">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0000">
                                      <p:stCondLst>
                                        <p:cond delay="500"/>
                                      </p:stCondLst>
                                      <p:childTnLst>
                                        <p:set>
                                          <p:cBhvr>
                                            <p:cTn id="18" dur="1" fill="hold">
                                              <p:stCondLst>
                                                <p:cond delay="0"/>
                                              </p:stCondLst>
                                            </p:cTn>
                                            <p:tgtEl>
                                              <p:spTgt spid="11">
                                                <p:bg/>
                                              </p:spTgt>
                                            </p:tgtEl>
                                            <p:attrNameLst>
                                              <p:attrName>style.visibility</p:attrName>
                                            </p:attrNameLst>
                                          </p:cBhvr>
                                          <p:to>
                                            <p:strVal val="visible"/>
                                          </p:to>
                                        </p:set>
                                        <p:anim calcmode="lin" valueType="num" p14:bounceEnd="50000">
                                          <p:cBhvr additive="base">
                                            <p:cTn id="19" dur="1000" fill="hold"/>
                                            <p:tgtEl>
                                              <p:spTgt spid="11">
                                                <p:bg/>
                                              </p:spTgt>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11">
                                                <p:bg/>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50000">
                                      <p:stCondLst>
                                        <p:cond delay="500"/>
                                      </p:stCondLst>
                                      <p:childTnLst>
                                        <p:set>
                                          <p:cBhvr>
                                            <p:cTn id="22" dur="1" fill="hold">
                                              <p:stCondLst>
                                                <p:cond delay="0"/>
                                              </p:stCondLst>
                                            </p:cTn>
                                            <p:tgtEl>
                                              <p:spTgt spid="11">
                                                <p:txEl>
                                                  <p:pRg st="0" end="0"/>
                                                </p:txEl>
                                              </p:spTgt>
                                            </p:tgtEl>
                                            <p:attrNameLst>
                                              <p:attrName>style.visibility</p:attrName>
                                            </p:attrNameLst>
                                          </p:cBhvr>
                                          <p:to>
                                            <p:strVal val="visible"/>
                                          </p:to>
                                        </p:set>
                                        <p:anim calcmode="lin" valueType="num" p14:bounceEnd="50000">
                                          <p:cBhvr additive="base">
                                            <p:cTn id="23" dur="1000" fill="hold"/>
                                            <p:tgtEl>
                                              <p:spTgt spid="11">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24" dur="1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1">
                                                <p:txEl>
                                                  <p:pRg st="1" end="1"/>
                                                </p:txEl>
                                              </p:spTgt>
                                            </p:tgtEl>
                                            <p:attrNameLst>
                                              <p:attrName>style.visibility</p:attrName>
                                            </p:attrNameLst>
                                          </p:cBhvr>
                                          <p:to>
                                            <p:strVal val="visible"/>
                                          </p:to>
                                        </p:set>
                                        <p:animEffect transition="in" filter="fade">
                                          <p:cBhvr>
                                            <p:cTn id="29" dur="500"/>
                                            <p:tgtEl>
                                              <p:spTgt spid="4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1">
                                                <p:txEl>
                                                  <p:pRg st="2" end="2"/>
                                                </p:txEl>
                                              </p:spTgt>
                                            </p:tgtEl>
                                            <p:attrNameLst>
                                              <p:attrName>style.visibility</p:attrName>
                                            </p:attrNameLst>
                                          </p:cBhvr>
                                          <p:to>
                                            <p:strVal val="visible"/>
                                          </p:to>
                                        </p:set>
                                        <p:animEffect transition="in" filter="fade">
                                          <p:cBhvr>
                                            <p:cTn id="34" dur="500"/>
                                            <p:tgtEl>
                                              <p:spTgt spid="4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1">
                                                <p:txEl>
                                                  <p:pRg st="3" end="3"/>
                                                </p:txEl>
                                              </p:spTgt>
                                            </p:tgtEl>
                                            <p:attrNameLst>
                                              <p:attrName>style.visibility</p:attrName>
                                            </p:attrNameLst>
                                          </p:cBhvr>
                                          <p:to>
                                            <p:strVal val="visible"/>
                                          </p:to>
                                        </p:set>
                                        <p:animEffect transition="in" filter="fade">
                                          <p:cBhvr>
                                            <p:cTn id="39" dur="500"/>
                                            <p:tgtEl>
                                              <p:spTgt spid="41">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xEl>
                                                  <p:pRg st="1" end="1"/>
                                                </p:txEl>
                                              </p:spTgt>
                                            </p:tgtEl>
                                            <p:attrNameLst>
                                              <p:attrName>style.visibility</p:attrName>
                                            </p:attrNameLst>
                                          </p:cBhvr>
                                          <p:to>
                                            <p:strVal val="visible"/>
                                          </p:to>
                                        </p:set>
                                        <p:animEffect transition="in" filter="fade">
                                          <p:cBhvr>
                                            <p:cTn id="44" dur="500"/>
                                            <p:tgtEl>
                                              <p:spTgt spid="11">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xEl>
                                                  <p:pRg st="2" end="2"/>
                                                </p:txEl>
                                              </p:spTgt>
                                            </p:tgtEl>
                                            <p:attrNameLst>
                                              <p:attrName>style.visibility</p:attrName>
                                            </p:attrNameLst>
                                          </p:cBhvr>
                                          <p:to>
                                            <p:strVal val="visible"/>
                                          </p:to>
                                        </p:set>
                                        <p:animEffect transition="in" filter="fade">
                                          <p:cBhvr>
                                            <p:cTn id="49" dur="500"/>
                                            <p:tgtEl>
                                              <p:spTgt spid="11">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additive="base">
                                            <p:cTn id="54" dur="500" fill="hold"/>
                                            <p:tgtEl>
                                              <p:spTgt spid="2"/>
                                            </p:tgtEl>
                                            <p:attrNameLst>
                                              <p:attrName>ppt_x</p:attrName>
                                            </p:attrNameLst>
                                          </p:cBhvr>
                                          <p:tavLst>
                                            <p:tav tm="0">
                                              <p:val>
                                                <p:strVal val="#ppt_x"/>
                                              </p:val>
                                            </p:tav>
                                            <p:tav tm="100000">
                                              <p:val>
                                                <p:strVal val="#ppt_x"/>
                                              </p:val>
                                            </p:tav>
                                          </p:tavLst>
                                        </p:anim>
                                        <p:anim calcmode="lin" valueType="num">
                                          <p:cBhvr additive="base">
                                            <p:cTn id="55" dur="500" fill="hold"/>
                                            <p:tgtEl>
                                              <p:spTgt spid="2"/>
                                            </p:tgtEl>
                                            <p:attrNameLst>
                                              <p:attrName>ppt_y</p:attrName>
                                            </p:attrNameLst>
                                          </p:cBhvr>
                                          <p:tavLst>
                                            <p:tav tm="0">
                                              <p:val>
                                                <p:strVal val="1+#ppt_h/2"/>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500" fill="hold"/>
                                            <p:tgtEl>
                                              <p:spTgt spid="17"/>
                                            </p:tgtEl>
                                            <p:attrNameLst>
                                              <p:attrName>ppt_x</p:attrName>
                                            </p:attrNameLst>
                                          </p:cBhvr>
                                          <p:tavLst>
                                            <p:tav tm="0">
                                              <p:val>
                                                <p:strVal val="1+#ppt_w/2"/>
                                              </p:val>
                                            </p:tav>
                                            <p:tav tm="100000">
                                              <p:val>
                                                <p:strVal val="#ppt_x"/>
                                              </p:val>
                                            </p:tav>
                                          </p:tavLst>
                                        </p:anim>
                                        <p:anim calcmode="lin" valueType="num">
                                          <p:cBhvr additive="base">
                                            <p:cTn id="59" dur="500" fill="hold"/>
                                            <p:tgtEl>
                                              <p:spTgt spid="17"/>
                                            </p:tgtEl>
                                            <p:attrNameLst>
                                              <p:attrName>ppt_y</p:attrName>
                                            </p:attrNameLst>
                                          </p:cBhvr>
                                          <p:tavLst>
                                            <p:tav tm="0">
                                              <p:val>
                                                <p:strVal val="#ppt_y"/>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500" fill="hold"/>
                                            <p:tgtEl>
                                              <p:spTgt spid="5"/>
                                            </p:tgtEl>
                                            <p:attrNameLst>
                                              <p:attrName>ppt_x</p:attrName>
                                            </p:attrNameLst>
                                          </p:cBhvr>
                                          <p:tavLst>
                                            <p:tav tm="0">
                                              <p:val>
                                                <p:strVal val="#ppt_x"/>
                                              </p:val>
                                            </p:tav>
                                            <p:tav tm="100000">
                                              <p:val>
                                                <p:strVal val="#ppt_x"/>
                                              </p:val>
                                            </p:tav>
                                          </p:tavLst>
                                        </p:anim>
                                        <p:anim calcmode="lin" valueType="num">
                                          <p:cBhvr additive="base">
                                            <p:cTn id="6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1" grpId="0" uiExpand="1" build="allAtOnce" animBg="1"/>
          <p:bldP spid="11" grpId="0" uiExpand="1" build="allAtOnce"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41">
                                                <p:bg/>
                                              </p:spTgt>
                                            </p:tgtEl>
                                            <p:attrNameLst>
                                              <p:attrName>style.visibility</p:attrName>
                                            </p:attrNameLst>
                                          </p:cBhvr>
                                          <p:to>
                                            <p:strVal val="visible"/>
                                          </p:to>
                                        </p:set>
                                        <p:anim calcmode="lin" valueType="num">
                                          <p:cBhvr additive="base">
                                            <p:cTn id="11" dur="1000" fill="hold"/>
                                            <p:tgtEl>
                                              <p:spTgt spid="41">
                                                <p:bg/>
                                              </p:spTgt>
                                            </p:tgtEl>
                                            <p:attrNameLst>
                                              <p:attrName>ppt_x</p:attrName>
                                            </p:attrNameLst>
                                          </p:cBhvr>
                                          <p:tavLst>
                                            <p:tav tm="0">
                                              <p:val>
                                                <p:strVal val="#ppt_x"/>
                                              </p:val>
                                            </p:tav>
                                            <p:tav tm="100000">
                                              <p:val>
                                                <p:strVal val="#ppt_x"/>
                                              </p:val>
                                            </p:tav>
                                          </p:tavLst>
                                        </p:anim>
                                        <p:anim calcmode="lin" valueType="num">
                                          <p:cBhvr additive="base">
                                            <p:cTn id="12" dur="1000" fill="hold"/>
                                            <p:tgtEl>
                                              <p:spTgt spid="41">
                                                <p:bg/>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
                                                <p:txEl>
                                                  <p:pRg st="0" end="0"/>
                                                </p:txEl>
                                              </p:spTgt>
                                            </p:tgtEl>
                                            <p:attrNameLst>
                                              <p:attrName>style.visibility</p:attrName>
                                            </p:attrNameLst>
                                          </p:cBhvr>
                                          <p:to>
                                            <p:strVal val="visible"/>
                                          </p:to>
                                        </p:set>
                                        <p:anim calcmode="lin" valueType="num">
                                          <p:cBhvr additive="base">
                                            <p:cTn id="15"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41">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500"/>
                                      </p:stCondLst>
                                      <p:childTnLst>
                                        <p:set>
                                          <p:cBhvr>
                                            <p:cTn id="18" dur="1" fill="hold">
                                              <p:stCondLst>
                                                <p:cond delay="0"/>
                                              </p:stCondLst>
                                            </p:cTn>
                                            <p:tgtEl>
                                              <p:spTgt spid="11">
                                                <p:bg/>
                                              </p:spTgt>
                                            </p:tgtEl>
                                            <p:attrNameLst>
                                              <p:attrName>style.visibility</p:attrName>
                                            </p:attrNameLst>
                                          </p:cBhvr>
                                          <p:to>
                                            <p:strVal val="visible"/>
                                          </p:to>
                                        </p:set>
                                        <p:anim calcmode="lin" valueType="num">
                                          <p:cBhvr additive="base">
                                            <p:cTn id="19" dur="1000" fill="hold"/>
                                            <p:tgtEl>
                                              <p:spTgt spid="11">
                                                <p:bg/>
                                              </p:spTgt>
                                            </p:tgtEl>
                                            <p:attrNameLst>
                                              <p:attrName>ppt_x</p:attrName>
                                            </p:attrNameLst>
                                          </p:cBhvr>
                                          <p:tavLst>
                                            <p:tav tm="0">
                                              <p:val>
                                                <p:strVal val="#ppt_x"/>
                                              </p:val>
                                            </p:tav>
                                            <p:tav tm="100000">
                                              <p:val>
                                                <p:strVal val="#ppt_x"/>
                                              </p:val>
                                            </p:tav>
                                          </p:tavLst>
                                        </p:anim>
                                        <p:anim calcmode="lin" valueType="num">
                                          <p:cBhvr additive="base">
                                            <p:cTn id="20" dur="1000" fill="hold"/>
                                            <p:tgtEl>
                                              <p:spTgt spid="11">
                                                <p:bg/>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500"/>
                                      </p:stCondLst>
                                      <p:childTnLst>
                                        <p:set>
                                          <p:cBhvr>
                                            <p:cTn id="22" dur="1" fill="hold">
                                              <p:stCondLst>
                                                <p:cond delay="0"/>
                                              </p:stCondLst>
                                            </p:cTn>
                                            <p:tgtEl>
                                              <p:spTgt spid="11">
                                                <p:txEl>
                                                  <p:pRg st="0" end="0"/>
                                                </p:txEl>
                                              </p:spTgt>
                                            </p:tgtEl>
                                            <p:attrNameLst>
                                              <p:attrName>style.visibility</p:attrName>
                                            </p:attrNameLst>
                                          </p:cBhvr>
                                          <p:to>
                                            <p:strVal val="visible"/>
                                          </p:to>
                                        </p:set>
                                        <p:anim calcmode="lin" valueType="num">
                                          <p:cBhvr additive="base">
                                            <p:cTn id="2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1">
                                                <p:txEl>
                                                  <p:pRg st="1" end="1"/>
                                                </p:txEl>
                                              </p:spTgt>
                                            </p:tgtEl>
                                            <p:attrNameLst>
                                              <p:attrName>style.visibility</p:attrName>
                                            </p:attrNameLst>
                                          </p:cBhvr>
                                          <p:to>
                                            <p:strVal val="visible"/>
                                          </p:to>
                                        </p:set>
                                        <p:animEffect transition="in" filter="fade">
                                          <p:cBhvr>
                                            <p:cTn id="29" dur="500"/>
                                            <p:tgtEl>
                                              <p:spTgt spid="4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1">
                                                <p:txEl>
                                                  <p:pRg st="2" end="2"/>
                                                </p:txEl>
                                              </p:spTgt>
                                            </p:tgtEl>
                                            <p:attrNameLst>
                                              <p:attrName>style.visibility</p:attrName>
                                            </p:attrNameLst>
                                          </p:cBhvr>
                                          <p:to>
                                            <p:strVal val="visible"/>
                                          </p:to>
                                        </p:set>
                                        <p:animEffect transition="in" filter="fade">
                                          <p:cBhvr>
                                            <p:cTn id="34" dur="500"/>
                                            <p:tgtEl>
                                              <p:spTgt spid="4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1">
                                                <p:txEl>
                                                  <p:pRg st="3" end="3"/>
                                                </p:txEl>
                                              </p:spTgt>
                                            </p:tgtEl>
                                            <p:attrNameLst>
                                              <p:attrName>style.visibility</p:attrName>
                                            </p:attrNameLst>
                                          </p:cBhvr>
                                          <p:to>
                                            <p:strVal val="visible"/>
                                          </p:to>
                                        </p:set>
                                        <p:animEffect transition="in" filter="fade">
                                          <p:cBhvr>
                                            <p:cTn id="39" dur="500"/>
                                            <p:tgtEl>
                                              <p:spTgt spid="41">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xEl>
                                                  <p:pRg st="1" end="1"/>
                                                </p:txEl>
                                              </p:spTgt>
                                            </p:tgtEl>
                                            <p:attrNameLst>
                                              <p:attrName>style.visibility</p:attrName>
                                            </p:attrNameLst>
                                          </p:cBhvr>
                                          <p:to>
                                            <p:strVal val="visible"/>
                                          </p:to>
                                        </p:set>
                                        <p:animEffect transition="in" filter="fade">
                                          <p:cBhvr>
                                            <p:cTn id="44" dur="500"/>
                                            <p:tgtEl>
                                              <p:spTgt spid="11">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xEl>
                                                  <p:pRg st="2" end="2"/>
                                                </p:txEl>
                                              </p:spTgt>
                                            </p:tgtEl>
                                            <p:attrNameLst>
                                              <p:attrName>style.visibility</p:attrName>
                                            </p:attrNameLst>
                                          </p:cBhvr>
                                          <p:to>
                                            <p:strVal val="visible"/>
                                          </p:to>
                                        </p:set>
                                        <p:animEffect transition="in" filter="fade">
                                          <p:cBhvr>
                                            <p:cTn id="49" dur="500"/>
                                            <p:tgtEl>
                                              <p:spTgt spid="11">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additive="base">
                                            <p:cTn id="54" dur="500" fill="hold"/>
                                            <p:tgtEl>
                                              <p:spTgt spid="2"/>
                                            </p:tgtEl>
                                            <p:attrNameLst>
                                              <p:attrName>ppt_x</p:attrName>
                                            </p:attrNameLst>
                                          </p:cBhvr>
                                          <p:tavLst>
                                            <p:tav tm="0">
                                              <p:val>
                                                <p:strVal val="#ppt_x"/>
                                              </p:val>
                                            </p:tav>
                                            <p:tav tm="100000">
                                              <p:val>
                                                <p:strVal val="#ppt_x"/>
                                              </p:val>
                                            </p:tav>
                                          </p:tavLst>
                                        </p:anim>
                                        <p:anim calcmode="lin" valueType="num">
                                          <p:cBhvr additive="base">
                                            <p:cTn id="55" dur="500" fill="hold"/>
                                            <p:tgtEl>
                                              <p:spTgt spid="2"/>
                                            </p:tgtEl>
                                            <p:attrNameLst>
                                              <p:attrName>ppt_y</p:attrName>
                                            </p:attrNameLst>
                                          </p:cBhvr>
                                          <p:tavLst>
                                            <p:tav tm="0">
                                              <p:val>
                                                <p:strVal val="1+#ppt_h/2"/>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500" fill="hold"/>
                                            <p:tgtEl>
                                              <p:spTgt spid="17"/>
                                            </p:tgtEl>
                                            <p:attrNameLst>
                                              <p:attrName>ppt_x</p:attrName>
                                            </p:attrNameLst>
                                          </p:cBhvr>
                                          <p:tavLst>
                                            <p:tav tm="0">
                                              <p:val>
                                                <p:strVal val="1+#ppt_w/2"/>
                                              </p:val>
                                            </p:tav>
                                            <p:tav tm="100000">
                                              <p:val>
                                                <p:strVal val="#ppt_x"/>
                                              </p:val>
                                            </p:tav>
                                          </p:tavLst>
                                        </p:anim>
                                        <p:anim calcmode="lin" valueType="num">
                                          <p:cBhvr additive="base">
                                            <p:cTn id="59" dur="500" fill="hold"/>
                                            <p:tgtEl>
                                              <p:spTgt spid="17"/>
                                            </p:tgtEl>
                                            <p:attrNameLst>
                                              <p:attrName>ppt_y</p:attrName>
                                            </p:attrNameLst>
                                          </p:cBhvr>
                                          <p:tavLst>
                                            <p:tav tm="0">
                                              <p:val>
                                                <p:strVal val="#ppt_y"/>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500" fill="hold"/>
                                            <p:tgtEl>
                                              <p:spTgt spid="5"/>
                                            </p:tgtEl>
                                            <p:attrNameLst>
                                              <p:attrName>ppt_x</p:attrName>
                                            </p:attrNameLst>
                                          </p:cBhvr>
                                          <p:tavLst>
                                            <p:tav tm="0">
                                              <p:val>
                                                <p:strVal val="#ppt_x"/>
                                              </p:val>
                                            </p:tav>
                                            <p:tav tm="100000">
                                              <p:val>
                                                <p:strVal val="#ppt_x"/>
                                              </p:val>
                                            </p:tav>
                                          </p:tavLst>
                                        </p:anim>
                                        <p:anim calcmode="lin" valueType="num">
                                          <p:cBhvr additive="base">
                                            <p:cTn id="6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1" grpId="0" uiExpand="1" build="allAtOnce" animBg="1"/>
          <p:bldP spid="11" grpId="0" uiExpand="1" build="allAtOnce"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DA0176-D4C8-3B45-8102-6A45BAC0F82E}"/>
              </a:ext>
            </a:extLst>
          </p:cNvPr>
          <p:cNvPicPr>
            <a:picLocks noChangeAspect="1"/>
          </p:cNvPicPr>
          <p:nvPr/>
        </p:nvPicPr>
        <p:blipFill>
          <a:blip r:embed="rId3"/>
          <a:stretch>
            <a:fillRect/>
          </a:stretch>
        </p:blipFill>
        <p:spPr>
          <a:xfrm rot="1098100">
            <a:off x="5213602" y="1086257"/>
            <a:ext cx="1877801" cy="5520088"/>
          </a:xfrm>
          <a:prstGeom prst="rect">
            <a:avLst/>
          </a:prstGeom>
        </p:spPr>
      </p:pic>
      <p:sp>
        <p:nvSpPr>
          <p:cNvPr id="10" name="Title 1"/>
          <p:cNvSpPr txBox="1">
            <a:spLocks/>
          </p:cNvSpPr>
          <p:nvPr/>
        </p:nvSpPr>
        <p:spPr>
          <a:xfrm>
            <a:off x="493343" y="617606"/>
            <a:ext cx="9143999" cy="626861"/>
          </a:xfrm>
          <a:prstGeom prst="rect">
            <a:avLst/>
          </a:prstGeom>
        </p:spPr>
        <p:txBody>
          <a:bodyPr vert="horz"/>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r>
              <a:rPr lang="en-GB" sz="3600" kern="0" dirty="0">
                <a:solidFill>
                  <a:srgbClr val="16216A"/>
                </a:solidFill>
              </a:rPr>
              <a:t>Sun protection</a:t>
            </a:r>
            <a:endParaRPr lang="en-US" sz="3600" b="0" kern="0" dirty="0">
              <a:solidFill>
                <a:srgbClr val="FFB612"/>
              </a:solidFill>
            </a:endParaRPr>
          </a:p>
        </p:txBody>
      </p:sp>
      <p:grpSp>
        <p:nvGrpSpPr>
          <p:cNvPr id="20" name="Group 19"/>
          <p:cNvGrpSpPr/>
          <p:nvPr/>
        </p:nvGrpSpPr>
        <p:grpSpPr>
          <a:xfrm>
            <a:off x="114317" y="5268667"/>
            <a:ext cx="690716" cy="647680"/>
            <a:chOff x="581019" y="5037942"/>
            <a:chExt cx="1374541" cy="1288898"/>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019" y="5257799"/>
              <a:ext cx="668575" cy="1069041"/>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4435" y="5037942"/>
              <a:ext cx="406178" cy="1021976"/>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9892" y="5531224"/>
              <a:ext cx="245668" cy="618118"/>
            </a:xfrm>
            <a:prstGeom prst="rect">
              <a:avLst/>
            </a:prstGeom>
          </p:spPr>
        </p:pic>
      </p:grpSp>
      <p:sp>
        <p:nvSpPr>
          <p:cNvPr id="41" name="Title 1">
            <a:extLst>
              <a:ext uri="{FF2B5EF4-FFF2-40B4-BE49-F238E27FC236}">
                <a16:creationId xmlns:a16="http://schemas.microsoft.com/office/drawing/2014/main" id="{E683210D-DCF7-B943-9D1F-7A7B5A19F5D0}"/>
              </a:ext>
            </a:extLst>
          </p:cNvPr>
          <p:cNvSpPr txBox="1">
            <a:spLocks/>
          </p:cNvSpPr>
          <p:nvPr/>
        </p:nvSpPr>
        <p:spPr>
          <a:xfrm>
            <a:off x="459675" y="1664460"/>
            <a:ext cx="4899258" cy="461665"/>
          </a:xfrm>
          <a:prstGeom prst="rect">
            <a:avLst/>
          </a:prstGeom>
        </p:spPr>
        <p:txBody>
          <a:bodyPr vert="horz" wrap="square">
            <a:spAutoFit/>
          </a:bodyPr>
          <a:lstStyle>
            <a:lvl1pPr algn="l" rtl="0" eaLnBrk="1" fontAlgn="base" hangingPunct="1">
              <a:spcBef>
                <a:spcPct val="0"/>
              </a:spcBef>
              <a:spcAft>
                <a:spcPct val="0"/>
              </a:spcAft>
              <a:defRPr sz="2800" b="1" spc="-50">
                <a:solidFill>
                  <a:schemeClr val="tx2"/>
                </a:solidFill>
                <a:latin typeface="+mj-lt"/>
                <a:ea typeface="+mj-ea"/>
                <a:cs typeface="MS PGothic" charset="0"/>
              </a:defRPr>
            </a:lvl1pPr>
            <a:lvl2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1" fontAlgn="base" hangingPunct="1">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eaLnBrk="1" fontAlgn="base" hangingPunct="1">
              <a:spcBef>
                <a:spcPct val="0"/>
              </a:spcBef>
              <a:spcAft>
                <a:spcPct val="0"/>
              </a:spcAft>
              <a:defRPr sz="4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4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4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4000">
                <a:solidFill>
                  <a:schemeClr val="tx2"/>
                </a:solidFill>
                <a:latin typeface="Arial" pitchFamily="34" charset="0"/>
                <a:ea typeface="MS PGothic" pitchFamily="34" charset="-128"/>
              </a:defRPr>
            </a:lvl9pPr>
          </a:lstStyle>
          <a:p>
            <a:pPr>
              <a:spcAft>
                <a:spcPts val="600"/>
              </a:spcAft>
            </a:pPr>
            <a:r>
              <a:rPr lang="en-GB" sz="2400" b="0" kern="0" dirty="0">
                <a:solidFill>
                  <a:srgbClr val="16216A"/>
                </a:solidFill>
                <a:latin typeface="+mn-lt"/>
                <a:cs typeface="Arial" panose="020B0604020202020204" pitchFamily="34" charset="0"/>
              </a:rPr>
              <a:t>Look for sun protection with:</a:t>
            </a:r>
          </a:p>
        </p:txBody>
      </p:sp>
      <p:pic>
        <p:nvPicPr>
          <p:cNvPr id="4" name="Picture 3">
            <a:extLst>
              <a:ext uri="{FF2B5EF4-FFF2-40B4-BE49-F238E27FC236}">
                <a16:creationId xmlns:a16="http://schemas.microsoft.com/office/drawing/2014/main" id="{C9C52B16-8690-9042-A3F3-CEE1D82BF229}"/>
              </a:ext>
            </a:extLst>
          </p:cNvPr>
          <p:cNvPicPr>
            <a:picLocks noChangeAspect="1"/>
          </p:cNvPicPr>
          <p:nvPr/>
        </p:nvPicPr>
        <p:blipFill>
          <a:blip r:embed="rId6"/>
          <a:stretch>
            <a:fillRect/>
          </a:stretch>
        </p:blipFill>
        <p:spPr>
          <a:xfrm rot="1080000">
            <a:off x="5477816" y="4524748"/>
            <a:ext cx="741786" cy="886918"/>
          </a:xfrm>
          <a:prstGeom prst="rect">
            <a:avLst/>
          </a:prstGeom>
        </p:spPr>
      </p:pic>
      <p:sp>
        <p:nvSpPr>
          <p:cNvPr id="2" name="Rectangle 1">
            <a:extLst>
              <a:ext uri="{FF2B5EF4-FFF2-40B4-BE49-F238E27FC236}">
                <a16:creationId xmlns:a16="http://schemas.microsoft.com/office/drawing/2014/main" id="{C6698EC0-4C6E-7040-ACE8-3F355A19856A}"/>
              </a:ext>
            </a:extLst>
          </p:cNvPr>
          <p:cNvSpPr/>
          <p:nvPr/>
        </p:nvSpPr>
        <p:spPr>
          <a:xfrm>
            <a:off x="459675" y="2339861"/>
            <a:ext cx="4112325" cy="461665"/>
          </a:xfrm>
          <a:prstGeom prst="rect">
            <a:avLst/>
          </a:prstGeom>
        </p:spPr>
        <p:txBody>
          <a:bodyPr wrap="square">
            <a:spAutoFit/>
          </a:bodyPr>
          <a:lstStyle/>
          <a:p>
            <a:pPr marL="342900" indent="-342900">
              <a:buFont typeface="Arial" panose="020B0604020202020204" pitchFamily="34" charset="0"/>
              <a:buChar char="•"/>
            </a:pPr>
            <a:r>
              <a:rPr lang="en-GB" sz="2400" kern="0" dirty="0">
                <a:solidFill>
                  <a:srgbClr val="16216A"/>
                </a:solidFill>
                <a:cs typeface="Arial" panose="020B0604020202020204" pitchFamily="34" charset="0"/>
              </a:rPr>
              <a:t>Five star UVA protection</a:t>
            </a:r>
            <a:endParaRPr lang="en-US" sz="2400" dirty="0"/>
          </a:p>
        </p:txBody>
      </p:sp>
      <p:sp>
        <p:nvSpPr>
          <p:cNvPr id="7" name="Rectangle 6">
            <a:extLst>
              <a:ext uri="{FF2B5EF4-FFF2-40B4-BE49-F238E27FC236}">
                <a16:creationId xmlns:a16="http://schemas.microsoft.com/office/drawing/2014/main" id="{9E894A8E-DE01-2845-AEA6-0A2DAC1CF462}"/>
              </a:ext>
            </a:extLst>
          </p:cNvPr>
          <p:cNvSpPr/>
          <p:nvPr/>
        </p:nvSpPr>
        <p:spPr>
          <a:xfrm>
            <a:off x="461443" y="3015796"/>
            <a:ext cx="4572000" cy="461665"/>
          </a:xfrm>
          <a:prstGeom prst="rect">
            <a:avLst/>
          </a:prstGeom>
        </p:spPr>
        <p:txBody>
          <a:bodyPr>
            <a:spAutoFit/>
          </a:bodyPr>
          <a:lstStyle/>
          <a:p>
            <a:pPr marL="342900" indent="-342900">
              <a:spcAft>
                <a:spcPts val="600"/>
              </a:spcAft>
              <a:buFont typeface="Arial" panose="020B0604020202020204" pitchFamily="34" charset="0"/>
              <a:buChar char="•"/>
            </a:pPr>
            <a:r>
              <a:rPr lang="en-GB" sz="2400" kern="0" dirty="0">
                <a:solidFill>
                  <a:srgbClr val="16216A"/>
                </a:solidFill>
                <a:cs typeface="Arial" panose="020B0604020202020204" pitchFamily="34" charset="0"/>
              </a:rPr>
              <a:t>A high SPF (at least 30)</a:t>
            </a:r>
          </a:p>
        </p:txBody>
      </p:sp>
      <p:pic>
        <p:nvPicPr>
          <p:cNvPr id="12" name="Picture 11">
            <a:extLst>
              <a:ext uri="{FF2B5EF4-FFF2-40B4-BE49-F238E27FC236}">
                <a16:creationId xmlns:a16="http://schemas.microsoft.com/office/drawing/2014/main" id="{D14B216E-0612-1246-95D2-43AB08595361}"/>
              </a:ext>
            </a:extLst>
          </p:cNvPr>
          <p:cNvPicPr>
            <a:picLocks noChangeAspect="1"/>
          </p:cNvPicPr>
          <p:nvPr/>
        </p:nvPicPr>
        <p:blipFill>
          <a:blip r:embed="rId7"/>
          <a:stretch>
            <a:fillRect/>
          </a:stretch>
        </p:blipFill>
        <p:spPr>
          <a:xfrm rot="1263560">
            <a:off x="5095922" y="5548047"/>
            <a:ext cx="736600" cy="736600"/>
          </a:xfrm>
          <a:prstGeom prst="rect">
            <a:avLst/>
          </a:prstGeom>
        </p:spPr>
      </p:pic>
    </p:spTree>
    <p:extLst>
      <p:ext uri="{BB962C8B-B14F-4D97-AF65-F5344CB8AC3E}">
        <p14:creationId xmlns:p14="http://schemas.microsoft.com/office/powerpoint/2010/main" val="101065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fade">
                                      <p:cBhvr>
                                        <p:cTn id="11" dur="1000"/>
                                        <p:tgtEl>
                                          <p:spTgt spid="41">
                                            <p:txEl>
                                              <p:pRg st="0" end="0"/>
                                            </p:txEl>
                                          </p:spTgt>
                                        </p:tgtEl>
                                      </p:cBhvr>
                                    </p:animEffect>
                                  </p:childTnLst>
                                </p:cTn>
                              </p:par>
                            </p:childTnLst>
                          </p:cTn>
                        </p:par>
                        <p:par>
                          <p:cTn id="12" fill="hold">
                            <p:stCondLst>
                              <p:cond delay="2000"/>
                            </p:stCondLst>
                            <p:childTnLst>
                              <p:par>
                                <p:cTn id="13" presetID="37"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par>
                          <p:cTn id="23" fill="hold">
                            <p:stCondLst>
                              <p:cond delay="0"/>
                            </p:stCondLst>
                            <p:childTnLst>
                              <p:par>
                                <p:cTn id="24" presetID="31"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 calcmode="lin" valueType="num">
                                      <p:cBhvr>
                                        <p:cTn id="28" dur="500" fill="hold"/>
                                        <p:tgtEl>
                                          <p:spTgt spid="4"/>
                                        </p:tgtEl>
                                        <p:attrNameLst>
                                          <p:attrName>style.rotation</p:attrName>
                                        </p:attrNameLst>
                                      </p:cBhvr>
                                      <p:tavLst>
                                        <p:tav tm="0">
                                          <p:val>
                                            <p:fltVal val="90"/>
                                          </p:val>
                                        </p:tav>
                                        <p:tav tm="100000">
                                          <p:val>
                                            <p:fltVal val="0"/>
                                          </p:val>
                                        </p:tav>
                                      </p:tavLst>
                                    </p:anim>
                                    <p:animEffect transition="in" filter="fade">
                                      <p:cBhvr>
                                        <p:cTn id="29" dur="500"/>
                                        <p:tgtEl>
                                          <p:spTgt spid="4"/>
                                        </p:tgtEl>
                                      </p:cBhvr>
                                    </p:animEffect>
                                  </p:childTnLst>
                                </p:cTn>
                              </p:par>
                            </p:childTnLst>
                          </p:cTn>
                        </p:par>
                        <p:par>
                          <p:cTn id="30" fill="hold">
                            <p:stCondLst>
                              <p:cond delay="500"/>
                            </p:stCondLst>
                            <p:childTnLst>
                              <p:par>
                                <p:cTn id="31" presetID="32" presetClass="emph" presetSubtype="0" fill="hold" nodeType="afterEffect">
                                  <p:stCondLst>
                                    <p:cond delay="500"/>
                                  </p:stCondLst>
                                  <p:childTnLst>
                                    <p:animRot by="120000">
                                      <p:cBhvr>
                                        <p:cTn id="32" dur="100" fill="hold">
                                          <p:stCondLst>
                                            <p:cond delay="0"/>
                                          </p:stCondLst>
                                        </p:cTn>
                                        <p:tgtEl>
                                          <p:spTgt spid="4"/>
                                        </p:tgtEl>
                                        <p:attrNameLst>
                                          <p:attrName>r</p:attrName>
                                        </p:attrNameLst>
                                      </p:cBhvr>
                                    </p:animRot>
                                    <p:animRot by="-240000">
                                      <p:cBhvr>
                                        <p:cTn id="33" dur="200" fill="hold">
                                          <p:stCondLst>
                                            <p:cond delay="200"/>
                                          </p:stCondLst>
                                        </p:cTn>
                                        <p:tgtEl>
                                          <p:spTgt spid="4"/>
                                        </p:tgtEl>
                                        <p:attrNameLst>
                                          <p:attrName>r</p:attrName>
                                        </p:attrNameLst>
                                      </p:cBhvr>
                                    </p:animRot>
                                    <p:animRot by="240000">
                                      <p:cBhvr>
                                        <p:cTn id="34" dur="200" fill="hold">
                                          <p:stCondLst>
                                            <p:cond delay="400"/>
                                          </p:stCondLst>
                                        </p:cTn>
                                        <p:tgtEl>
                                          <p:spTgt spid="4"/>
                                        </p:tgtEl>
                                        <p:attrNameLst>
                                          <p:attrName>r</p:attrName>
                                        </p:attrNameLst>
                                      </p:cBhvr>
                                    </p:animRot>
                                    <p:animRot by="-240000">
                                      <p:cBhvr>
                                        <p:cTn id="35" dur="200" fill="hold">
                                          <p:stCondLst>
                                            <p:cond delay="600"/>
                                          </p:stCondLst>
                                        </p:cTn>
                                        <p:tgtEl>
                                          <p:spTgt spid="4"/>
                                        </p:tgtEl>
                                        <p:attrNameLst>
                                          <p:attrName>r</p:attrName>
                                        </p:attrNameLst>
                                      </p:cBhvr>
                                    </p:animRot>
                                    <p:animRot by="120000">
                                      <p:cBhvr>
                                        <p:cTn id="36" dur="200" fill="hold">
                                          <p:stCondLst>
                                            <p:cond delay="800"/>
                                          </p:stCondLst>
                                        </p:cTn>
                                        <p:tgtEl>
                                          <p:spTgt spid="4"/>
                                        </p:tgtEl>
                                        <p:attrNameLst>
                                          <p:attrName>r</p:attrName>
                                        </p:attrNameLst>
                                      </p:cBhvr>
                                    </p:animRot>
                                  </p:childTnLst>
                                </p:cTn>
                              </p:par>
                            </p:childTnLst>
                          </p:cTn>
                        </p:par>
                        <p:par>
                          <p:cTn id="37" fill="hold">
                            <p:stCondLst>
                              <p:cond delay="2000"/>
                            </p:stCondLst>
                            <p:childTnLst>
                              <p:par>
                                <p:cTn id="38" presetID="32" presetClass="emph" presetSubtype="0" fill="hold" nodeType="afterEffect">
                                  <p:stCondLst>
                                    <p:cond delay="2000"/>
                                  </p:stCondLst>
                                  <p:childTnLst>
                                    <p:animRot by="120000">
                                      <p:cBhvr>
                                        <p:cTn id="39" dur="100" fill="hold">
                                          <p:stCondLst>
                                            <p:cond delay="0"/>
                                          </p:stCondLst>
                                        </p:cTn>
                                        <p:tgtEl>
                                          <p:spTgt spid="4"/>
                                        </p:tgtEl>
                                        <p:attrNameLst>
                                          <p:attrName>r</p:attrName>
                                        </p:attrNameLst>
                                      </p:cBhvr>
                                    </p:animRot>
                                    <p:animRot by="-240000">
                                      <p:cBhvr>
                                        <p:cTn id="40" dur="200" fill="hold">
                                          <p:stCondLst>
                                            <p:cond delay="200"/>
                                          </p:stCondLst>
                                        </p:cTn>
                                        <p:tgtEl>
                                          <p:spTgt spid="4"/>
                                        </p:tgtEl>
                                        <p:attrNameLst>
                                          <p:attrName>r</p:attrName>
                                        </p:attrNameLst>
                                      </p:cBhvr>
                                    </p:animRot>
                                    <p:animRot by="240000">
                                      <p:cBhvr>
                                        <p:cTn id="41" dur="200" fill="hold">
                                          <p:stCondLst>
                                            <p:cond delay="400"/>
                                          </p:stCondLst>
                                        </p:cTn>
                                        <p:tgtEl>
                                          <p:spTgt spid="4"/>
                                        </p:tgtEl>
                                        <p:attrNameLst>
                                          <p:attrName>r</p:attrName>
                                        </p:attrNameLst>
                                      </p:cBhvr>
                                    </p:animRot>
                                    <p:animRot by="-240000">
                                      <p:cBhvr>
                                        <p:cTn id="42" dur="200" fill="hold">
                                          <p:stCondLst>
                                            <p:cond delay="600"/>
                                          </p:stCondLst>
                                        </p:cTn>
                                        <p:tgtEl>
                                          <p:spTgt spid="4"/>
                                        </p:tgtEl>
                                        <p:attrNameLst>
                                          <p:attrName>r</p:attrName>
                                        </p:attrNameLst>
                                      </p:cBhvr>
                                    </p:animRot>
                                    <p:animRot by="120000">
                                      <p:cBhvr>
                                        <p:cTn id="43" dur="200" fill="hold">
                                          <p:stCondLst>
                                            <p:cond delay="800"/>
                                          </p:stCondLst>
                                        </p:cTn>
                                        <p:tgtEl>
                                          <p:spTgt spid="4"/>
                                        </p:tgtEl>
                                        <p:attrNameLst>
                                          <p:attrName>r</p:attrName>
                                        </p:attrNameLst>
                                      </p:cBhvr>
                                    </p:animRot>
                                  </p:childTnLst>
                                </p:cTn>
                              </p:par>
                            </p:childTnLst>
                          </p:cTn>
                        </p:par>
                        <p:par>
                          <p:cTn id="44" fill="hold">
                            <p:stCondLst>
                              <p:cond delay="5000"/>
                            </p:stCondLst>
                            <p:childTnLst>
                              <p:par>
                                <p:cTn id="45" presetID="32" presetClass="emph" presetSubtype="0" fill="hold" nodeType="afterEffect">
                                  <p:stCondLst>
                                    <p:cond delay="2000"/>
                                  </p:stCondLst>
                                  <p:childTnLst>
                                    <p:animRot by="120000">
                                      <p:cBhvr>
                                        <p:cTn id="46" dur="100" fill="hold">
                                          <p:stCondLst>
                                            <p:cond delay="0"/>
                                          </p:stCondLst>
                                        </p:cTn>
                                        <p:tgtEl>
                                          <p:spTgt spid="4"/>
                                        </p:tgtEl>
                                        <p:attrNameLst>
                                          <p:attrName>r</p:attrName>
                                        </p:attrNameLst>
                                      </p:cBhvr>
                                    </p:animRot>
                                    <p:animRot by="-240000">
                                      <p:cBhvr>
                                        <p:cTn id="47" dur="200" fill="hold">
                                          <p:stCondLst>
                                            <p:cond delay="200"/>
                                          </p:stCondLst>
                                        </p:cTn>
                                        <p:tgtEl>
                                          <p:spTgt spid="4"/>
                                        </p:tgtEl>
                                        <p:attrNameLst>
                                          <p:attrName>r</p:attrName>
                                        </p:attrNameLst>
                                      </p:cBhvr>
                                    </p:animRot>
                                    <p:animRot by="240000">
                                      <p:cBhvr>
                                        <p:cTn id="48" dur="200" fill="hold">
                                          <p:stCondLst>
                                            <p:cond delay="400"/>
                                          </p:stCondLst>
                                        </p:cTn>
                                        <p:tgtEl>
                                          <p:spTgt spid="4"/>
                                        </p:tgtEl>
                                        <p:attrNameLst>
                                          <p:attrName>r</p:attrName>
                                        </p:attrNameLst>
                                      </p:cBhvr>
                                    </p:animRot>
                                    <p:animRot by="-240000">
                                      <p:cBhvr>
                                        <p:cTn id="49" dur="200" fill="hold">
                                          <p:stCondLst>
                                            <p:cond delay="600"/>
                                          </p:stCondLst>
                                        </p:cTn>
                                        <p:tgtEl>
                                          <p:spTgt spid="4"/>
                                        </p:tgtEl>
                                        <p:attrNameLst>
                                          <p:attrName>r</p:attrName>
                                        </p:attrNameLst>
                                      </p:cBhvr>
                                    </p:animRot>
                                    <p:animRot by="120000">
                                      <p:cBhvr>
                                        <p:cTn id="50" dur="200" fill="hold">
                                          <p:stCondLst>
                                            <p:cond delay="800"/>
                                          </p:stCondLst>
                                        </p:cTn>
                                        <p:tgtEl>
                                          <p:spTgt spid="4"/>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1" grpId="0" uiExpand="1" build="allAtOnce"/>
      <p:bldP spid="2" grpId="0"/>
      <p:bldP spid="7" grpId="0"/>
    </p:bldLst>
  </p:timing>
</p:sld>
</file>

<file path=ppt/theme/theme1.xml><?xml version="1.0" encoding="utf-8"?>
<a:theme xmlns:a="http://schemas.openxmlformats.org/drawingml/2006/main" name="Blank Presentation">
  <a:themeElements>
    <a:clrScheme name="Custom 57">
      <a:dk1>
        <a:srgbClr val="000000"/>
      </a:dk1>
      <a:lt1>
        <a:srgbClr val="FFFFFF"/>
      </a:lt1>
      <a:dk2>
        <a:srgbClr val="000000"/>
      </a:dk2>
      <a:lt2>
        <a:srgbClr val="808080"/>
      </a:lt2>
      <a:accent1>
        <a:srgbClr val="FDCE1F"/>
      </a:accent1>
      <a:accent2>
        <a:srgbClr val="F79815"/>
      </a:accent2>
      <a:accent3>
        <a:srgbClr val="F15B54"/>
      </a:accent3>
      <a:accent4>
        <a:srgbClr val="B38AB6"/>
      </a:accent4>
      <a:accent5>
        <a:srgbClr val="2B77BF"/>
      </a:accent5>
      <a:accent6>
        <a:srgbClr val="5D8ECE"/>
      </a:accent6>
      <a:hlink>
        <a:srgbClr val="152169"/>
      </a:hlink>
      <a:folHlink>
        <a:srgbClr val="8B8B8A"/>
      </a:folHlink>
    </a:clrScheme>
    <a:fontScheme name="Blank Presentatio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EdComs Creds</Template>
  <TotalTime>0</TotalTime>
  <Words>2987</Words>
  <Application>Microsoft Office PowerPoint</Application>
  <PresentationFormat>On-screen Show (4:3)</PresentationFormat>
  <Paragraphs>350</Paragraphs>
  <Slides>36</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Solomon Black</vt:lpstr>
      <vt:lpstr>Solomon Normal</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2017-01-19T09:32:30Z</dcterms:created>
  <dcterms:modified xsi:type="dcterms:W3CDTF">2020-04-23T10:03:15Z</dcterms:modified>
  <cp:category/>
</cp:coreProperties>
</file>